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57" r:id="rId3"/>
    <p:sldId id="258" r:id="rId4"/>
    <p:sldId id="272" r:id="rId5"/>
    <p:sldId id="259" r:id="rId6"/>
    <p:sldId id="260" r:id="rId7"/>
    <p:sldId id="273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2" autoAdjust="0"/>
    <p:restoredTop sz="94660"/>
  </p:normalViewPr>
  <p:slideViewPr>
    <p:cSldViewPr>
      <p:cViewPr varScale="1">
        <p:scale>
          <a:sx n="78" d="100"/>
          <a:sy n="78" d="100"/>
        </p:scale>
        <p:origin x="-269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2B7DE-0BD4-4DDA-ADBA-AA1693EF637A}" type="datetimeFigureOut">
              <a:rPr lang="ru-RU" smtClean="0"/>
              <a:t>27.10.2011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07AF67-DA29-47CF-AD1A-CDA638D797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252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07AF67-DA29-47CF-AD1A-CDA638D7976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057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g1.liveinternet.ru/images/attach/b/2/24/553/24553787_800pxTomb_of_the_Unknown_Soldier_in_Alexander_Garden2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15.jpeg"/><Relationship Id="rId4" Type="http://schemas.openxmlformats.org/officeDocument/2006/relationships/hyperlink" Target="http://www.9maya.ru/uploads/posts/2009-06/1245146166_plakat_2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elaxic.net/wp-content/uploads/2011/05/Victory_parade_021.jp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0884" y="2780927"/>
            <a:ext cx="37981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/>
              <a:t>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Я знаю, никакой моей вины</a:t>
            </a:r>
          </a:p>
          <a:p>
            <a:pPr>
              <a:buFont typeface="Wingdings" pitchFamily="2" charset="2"/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том, что другие не пришли с войны,</a:t>
            </a:r>
          </a:p>
          <a:p>
            <a:pPr>
              <a:buFont typeface="Wingdings" pitchFamily="2" charset="2"/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том что они- кто старше, кто моложе-</a:t>
            </a:r>
          </a:p>
          <a:p>
            <a:pPr>
              <a:buFont typeface="Wingdings" pitchFamily="2" charset="2"/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Остались там…</a:t>
            </a:r>
          </a:p>
          <a:p>
            <a:pPr>
              <a:buFont typeface="Wingdings" pitchFamily="2" charset="2"/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Wingdings" pitchFamily="2" charset="2"/>
              <a:buNone/>
            </a:pPr>
            <a:r>
              <a:rPr lang="ru-RU" dirty="0" smtClean="0"/>
              <a:t>                                               </a:t>
            </a:r>
            <a:r>
              <a:rPr lang="ru-RU" dirty="0" err="1" smtClean="0"/>
              <a:t>А.Твардовский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052736"/>
            <a:ext cx="7830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Страница семейной славы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3" descr="Картинка 10 из 1266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3888432" cy="453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im8-tub-ru.yandex.net/i?id=358333726-09-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0"/>
            <a:ext cx="1428750" cy="1345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Куздин Ф.И. - мой прадед\P119020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 t="3534" r="3596"/>
          <a:stretch/>
        </p:blipFill>
        <p:spPr bwMode="auto">
          <a:xfrm rot="5400000">
            <a:off x="3281506" y="1047088"/>
            <a:ext cx="5838354" cy="4985559"/>
          </a:xfrm>
          <a:prstGeom prst="rect">
            <a:avLst/>
          </a:prstGeom>
          <a:noFill/>
        </p:spPr>
      </p:pic>
      <p:pic>
        <p:nvPicPr>
          <p:cNvPr id="2052" name="Picture 4" descr="http://im8-tub-ru.yandex.net/i?id=309759890-35-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1140094" cy="176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2204864"/>
            <a:ext cx="31683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Прадед,</a:t>
            </a:r>
            <a:r>
              <a:rPr lang="ru-RU" sz="2800" dirty="0"/>
              <a:t> </a:t>
            </a:r>
            <a:r>
              <a:rPr lang="ru-RU" sz="2800" dirty="0" err="1"/>
              <a:t>Куздину</a:t>
            </a:r>
            <a:r>
              <a:rPr lang="ru-RU" sz="2800" dirty="0"/>
              <a:t> Фёдору </a:t>
            </a:r>
            <a:r>
              <a:rPr lang="ru-RU" sz="2800" dirty="0" smtClean="0"/>
              <a:t>Ивановичу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(справа), с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товарищем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Куздин Ф.И. - мой прадед\P11902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054338" y="663104"/>
            <a:ext cx="6381328" cy="5506247"/>
          </a:xfrm>
          <a:prstGeom prst="rect">
            <a:avLst/>
          </a:prstGeom>
          <a:noFill/>
        </p:spPr>
      </p:pic>
      <p:pic>
        <p:nvPicPr>
          <p:cNvPr id="6146" name="Picture 2" descr="http://im7-tub-ru.yandex.net/i?id=360721167-12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935" y="476672"/>
            <a:ext cx="183951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2492896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Прадед, </a:t>
            </a:r>
            <a:r>
              <a:rPr lang="ru-RU" dirty="0" err="1" smtClean="0"/>
              <a:t>Куздин</a:t>
            </a:r>
            <a:r>
              <a:rPr lang="ru-RU" dirty="0" smtClean="0"/>
              <a:t> Фёдор Иванович (справа), с боевыми товарищами в 1943 году в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Куздин Ф.И. - мой прадед\P11902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776855" y="1536632"/>
            <a:ext cx="6048673" cy="3847910"/>
          </a:xfrm>
          <a:prstGeom prst="rect">
            <a:avLst/>
          </a:prstGeom>
          <a:noFill/>
        </p:spPr>
      </p:pic>
      <p:pic>
        <p:nvPicPr>
          <p:cNvPr id="2050" name="Picture 2" descr="http://im4-tub-ru.yandex.net/i?id=282764985-30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995" y="25635"/>
            <a:ext cx="1812801" cy="215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60032" y="2780928"/>
            <a:ext cx="31683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Прадед (справа),</a:t>
            </a:r>
            <a:r>
              <a:rPr lang="ru-RU" sz="3200" dirty="0"/>
              <a:t> </a:t>
            </a:r>
            <a:r>
              <a:rPr lang="ru-RU" sz="3200" dirty="0" err="1" smtClean="0"/>
              <a:t>Куздин</a:t>
            </a:r>
            <a:r>
              <a:rPr lang="ru-RU" sz="3200" dirty="0" smtClean="0"/>
              <a:t> Фёдор Иванович с другом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Куздин Ф.И. - мой прадед\P11902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898042"/>
            <a:ext cx="5404412" cy="5400600"/>
          </a:xfrm>
          <a:prstGeom prst="rect">
            <a:avLst/>
          </a:prstGeom>
          <a:noFill/>
        </p:spPr>
      </p:pic>
      <p:pic>
        <p:nvPicPr>
          <p:cNvPr id="2" name="Picture 2" descr="http://im8-tub-ru.yandex.net/i?id=280221231-37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45" y="209761"/>
            <a:ext cx="1872208" cy="139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2060848"/>
            <a:ext cx="30243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Куздин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Фёдор Иванович после войны работал редактором газеты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Куздин Ф.И. - мой прадед\P11902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45909" y="1434140"/>
            <a:ext cx="5616822" cy="4133933"/>
          </a:xfrm>
          <a:prstGeom prst="rect">
            <a:avLst/>
          </a:prstGeom>
          <a:noFill/>
        </p:spPr>
      </p:pic>
      <p:pic>
        <p:nvPicPr>
          <p:cNvPr id="1026" name="Picture 2" descr="http://im0-tub-ru.yandex.net/i?id=195471117-35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82369"/>
            <a:ext cx="2053119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08104" y="2527489"/>
            <a:ext cx="25922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Куздин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Фёдор Иванович ( на переднем плане, справа) в 1945 году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8" name="Picture 4" descr="4 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718736"/>
            <a:ext cx="3024336" cy="4536505"/>
          </a:xfrm>
          <a:prstGeom prst="rect">
            <a:avLst/>
          </a:prstGeom>
          <a:noFill/>
        </p:spPr>
      </p:pic>
      <p:pic>
        <p:nvPicPr>
          <p:cNvPr id="4" name="Picture 5" descr="Картинка 13 из 195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80" b="3879"/>
          <a:stretch/>
        </p:blipFill>
        <p:spPr bwMode="auto">
          <a:xfrm>
            <a:off x="5796136" y="1484784"/>
            <a:ext cx="3026535" cy="5004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http://im4-tub-ru.yandex.net/i?id=282764985-30-7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5" y="0"/>
            <a:ext cx="1080120" cy="128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260648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«Берегите землю отцов ваших, которую они приобрели великим трудом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- </a:t>
            </a:r>
            <a:r>
              <a:rPr lang="ru-RU" sz="2400" dirty="0"/>
              <a:t>великие заветы киевского князя Владимира Мономаха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4" name="Picture 4" descr="4 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756850"/>
            <a:ext cx="3644595" cy="4502720"/>
          </a:xfrm>
          <a:prstGeom prst="rect">
            <a:avLst/>
          </a:prstGeom>
          <a:noFill/>
        </p:spPr>
      </p:pic>
      <p:pic>
        <p:nvPicPr>
          <p:cNvPr id="1026" name="Picture 2" descr="Картинка 63 из 30933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14" b="8354"/>
          <a:stretch/>
        </p:blipFill>
        <p:spPr bwMode="auto">
          <a:xfrm>
            <a:off x="506314" y="1556792"/>
            <a:ext cx="3312368" cy="4536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860821" y="692696"/>
            <a:ext cx="295786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Парад на Красной площади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9 мая 2011 года 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155485" y="764704"/>
            <a:ext cx="396044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Парад на Красной площади.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7 ноября 1941 года </a:t>
            </a:r>
          </a:p>
        </p:txBody>
      </p:sp>
      <p:pic>
        <p:nvPicPr>
          <p:cNvPr id="7" name="Picture 2" descr="http://im2-tub-ru.yandex.net/i?id=412410651-49-7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0673" y="0"/>
            <a:ext cx="1253327" cy="1153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93</TotalTime>
  <Words>127</Words>
  <Application>Microsoft Office PowerPoint</Application>
  <PresentationFormat>Экран (4:3)</PresentationFormat>
  <Paragraphs>18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Литейная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Костина Наталия Владимировна</cp:lastModifiedBy>
  <cp:revision>16</cp:revision>
  <dcterms:modified xsi:type="dcterms:W3CDTF">2011-10-27T11:59:48Z</dcterms:modified>
</cp:coreProperties>
</file>