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2" r:id="rId9"/>
    <p:sldId id="263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19" autoAdjust="0"/>
    <p:restoredTop sz="94660"/>
  </p:normalViewPr>
  <p:slideViewPr>
    <p:cSldViewPr>
      <p:cViewPr varScale="1">
        <p:scale>
          <a:sx n="72" d="100"/>
          <a:sy n="72" d="100"/>
        </p:scale>
        <p:origin x="-106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FF4A1F-AC7B-48E1-A948-C9CEACE7B13C}" type="datetimeFigureOut">
              <a:rPr lang="ru-RU" smtClean="0"/>
              <a:pPr/>
              <a:t>29.06.2012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682EF0-961F-4D97-9F5C-518213C672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864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82EF0-961F-4D97-9F5C-518213C6727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DFAB0-7F8B-4AE7-B219-8657E8D24585}" type="datetimeFigureOut">
              <a:rPr lang="ru-RU" smtClean="0"/>
              <a:pPr/>
              <a:t>29.06.2012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937F6-DC1D-41BB-82DC-8568B1DFF3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advTm="3000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DFAB0-7F8B-4AE7-B219-8657E8D24585}" type="datetimeFigureOut">
              <a:rPr lang="ru-RU" smtClean="0"/>
              <a:pPr/>
              <a:t>29.06.2012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937F6-DC1D-41BB-82DC-8568B1DFF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DFAB0-7F8B-4AE7-B219-8657E8D24585}" type="datetimeFigureOut">
              <a:rPr lang="ru-RU" smtClean="0"/>
              <a:pPr/>
              <a:t>29.06.2012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937F6-DC1D-41BB-82DC-8568B1DFF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DFAB0-7F8B-4AE7-B219-8657E8D24585}" type="datetimeFigureOut">
              <a:rPr lang="ru-RU" smtClean="0"/>
              <a:pPr/>
              <a:t>29.06.2012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937F6-DC1D-41BB-82DC-8568B1DFF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DFAB0-7F8B-4AE7-B219-8657E8D24585}" type="datetimeFigureOut">
              <a:rPr lang="ru-RU" smtClean="0"/>
              <a:pPr/>
              <a:t>29.06.2012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5D937F6-DC1D-41BB-82DC-8568B1DFF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300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DFAB0-7F8B-4AE7-B219-8657E8D24585}" type="datetimeFigureOut">
              <a:rPr lang="ru-RU" smtClean="0"/>
              <a:pPr/>
              <a:t>29.06.2012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937F6-DC1D-41BB-82DC-8568B1DFF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DFAB0-7F8B-4AE7-B219-8657E8D24585}" type="datetimeFigureOut">
              <a:rPr lang="ru-RU" smtClean="0"/>
              <a:pPr/>
              <a:t>29.06.2012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937F6-DC1D-41BB-82DC-8568B1DFF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DFAB0-7F8B-4AE7-B219-8657E8D24585}" type="datetimeFigureOut">
              <a:rPr lang="ru-RU" smtClean="0"/>
              <a:pPr/>
              <a:t>29.06.2012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937F6-DC1D-41BB-82DC-8568B1DFF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DFAB0-7F8B-4AE7-B219-8657E8D24585}" type="datetimeFigureOut">
              <a:rPr lang="ru-RU" smtClean="0"/>
              <a:pPr/>
              <a:t>29.06.2012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937F6-DC1D-41BB-82DC-8568B1DFF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DFAB0-7F8B-4AE7-B219-8657E8D24585}" type="datetimeFigureOut">
              <a:rPr lang="ru-RU" smtClean="0"/>
              <a:pPr/>
              <a:t>29.06.2012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937F6-DC1D-41BB-82DC-8568B1DFF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DFAB0-7F8B-4AE7-B219-8657E8D24585}" type="datetimeFigureOut">
              <a:rPr lang="ru-RU" smtClean="0"/>
              <a:pPr/>
              <a:t>29.06.2012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937F6-DC1D-41BB-82DC-8568B1DFF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E4DFAB0-7F8B-4AE7-B219-8657E8D24585}" type="datetimeFigureOut">
              <a:rPr lang="ru-RU" smtClean="0"/>
              <a:pPr/>
              <a:t>29.06.2012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5D937F6-DC1D-41BB-82DC-8568B1DFF3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Tm="3000">
    <p:wipe dir="r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microsoft.com/office/2007/relationships/hdphoto" Target="../media/hdphoto6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340768"/>
            <a:ext cx="8229600" cy="18288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980728"/>
            <a:ext cx="607859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</a:p>
          <a:p>
            <a:pPr algn="ctr"/>
            <a:r>
              <a:rPr lang="ru-RU" sz="6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9</a:t>
            </a:r>
          </a:p>
          <a:p>
            <a:pPr algn="ctr"/>
            <a:r>
              <a:rPr lang="ru-RU" sz="6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</a:p>
          <a:p>
            <a:pPr algn="ctr"/>
            <a:r>
              <a:rPr lang="ru-RU" sz="6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ru-RU" sz="6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C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12359" y="1143569"/>
            <a:ext cx="607859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</a:p>
          <a:p>
            <a:pPr algn="ctr"/>
            <a:r>
              <a:rPr lang="ru-RU" sz="6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9</a:t>
            </a:r>
          </a:p>
          <a:p>
            <a:pPr algn="ctr"/>
            <a:r>
              <a:rPr lang="ru-RU" sz="6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</a:p>
          <a:p>
            <a:pPr algn="ctr"/>
            <a:r>
              <a:rPr lang="ru-RU" sz="6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  <a:endParaRPr lang="ru-RU" sz="6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C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826" y="519403"/>
            <a:ext cx="6372200" cy="4779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159780" y="5229200"/>
            <a:ext cx="65862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 Помню Я Горжусь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C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8618648"/>
      </p:ext>
    </p:extLst>
  </p:cSld>
  <p:clrMapOvr>
    <a:masterClrMapping/>
  </p:clrMapOvr>
  <p:transition advTm="3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544"/>
          <a:stretch>
            <a:fillRect/>
          </a:stretch>
        </p:blipFill>
        <p:spPr>
          <a:xfrm>
            <a:off x="0" y="3663513"/>
            <a:ext cx="4670959" cy="3194487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grayscl/>
            <a:lum contras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748" r="2768"/>
          <a:stretch>
            <a:fillRect/>
          </a:stretch>
        </p:blipFill>
        <p:spPr>
          <a:xfrm>
            <a:off x="4716016" y="1412776"/>
            <a:ext cx="3960440" cy="5445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После курсов работал машинистом тепловоза.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lum bright="-20000" contrast="10000"/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1941" b="33657" l="2002" r="66722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354" t="2425" r="37726" b="67088"/>
          <a:stretch>
            <a:fillRect/>
          </a:stretch>
        </p:blipFill>
        <p:spPr>
          <a:xfrm>
            <a:off x="1403648" y="1412776"/>
            <a:ext cx="3168352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684202615"/>
      </p:ext>
    </p:extLst>
  </p:cSld>
  <p:clrMapOvr>
    <a:masterClrMapping/>
  </p:clrMapOvr>
  <p:transition advTm="3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Я очень горжусь своим дедом!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988840"/>
            <a:ext cx="6696744" cy="394708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glow rad="63500">
              <a:schemeClr val="accent1">
                <a:satMod val="175000"/>
                <a:alpha val="40000"/>
              </a:schemeClr>
            </a:glow>
            <a:innerShdw blurRad="76200">
              <a:srgbClr val="000000"/>
            </a:innerShdw>
            <a:softEdge rad="31750"/>
          </a:effectLst>
        </p:spPr>
      </p:pic>
    </p:spTree>
    <p:extLst>
      <p:ext uri="{BB962C8B-B14F-4D97-AF65-F5344CB8AC3E}">
        <p14:creationId xmlns="" xmlns:p14="http://schemas.microsoft.com/office/powerpoint/2010/main" val="583277735"/>
      </p:ext>
    </p:extLst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Фоминых Виктор Кузьмич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contrast="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84784"/>
            <a:ext cx="3465960" cy="4708525"/>
          </a:xfrm>
          <a:prstGeom prst="rect">
            <a:avLst/>
          </a:prstGeom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3036" b="98036" l="7813" r="9375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557" y="1556792"/>
            <a:ext cx="1357865" cy="23762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2915" b="97534" l="5556" r="91852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556627"/>
            <a:ext cx="1416652" cy="23400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ackgroundRemoval t="794" b="97619" l="7353" r="94853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371" y="1556792"/>
            <a:ext cx="1262822" cy="23399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4400" b="93200" l="4069" r="95717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578" y="4077072"/>
            <a:ext cx="2039766" cy="21839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601023091"/>
      </p:ext>
    </p:extLst>
  </p:cSld>
  <p:clrMapOvr>
    <a:masterClrMapping/>
  </p:clrMapOvr>
  <p:transition advTm="3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C000"/>
                </a:solidFill>
              </a:rPr>
              <a:t>Ветеран </a:t>
            </a:r>
            <a:r>
              <a:rPr lang="ru-RU" dirty="0" smtClean="0">
                <a:solidFill>
                  <a:srgbClr val="FFC000"/>
                </a:solidFill>
              </a:rPr>
              <a:t>воздушно-десантных </a:t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войск.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556792"/>
            <a:ext cx="2791968" cy="3870960"/>
          </a:xfrm>
          <a:prstGeom prst="rect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6792"/>
            <a:ext cx="3896947" cy="194421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599412"/>
            <a:ext cx="2219839" cy="1269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366" y="3605730"/>
            <a:ext cx="3018220" cy="2260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521721863"/>
      </p:ext>
    </p:extLst>
  </p:cSld>
  <p:clrMapOvr>
    <a:masterClrMapping/>
  </p:clrMapOvr>
  <p:transition advTm="3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Мой дед коренной сибиряк.</a:t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Родился и вырос в городе Барнауле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772816"/>
            <a:ext cx="6284160" cy="4713120"/>
          </a:xfrm>
          <a:effectLst>
            <a:glow rad="228600">
              <a:schemeClr val="accent2">
                <a:satMod val="175000"/>
                <a:alpha val="40000"/>
              </a:schemeClr>
            </a:glow>
            <a:softEdge rad="63500"/>
          </a:effectLst>
        </p:spPr>
      </p:pic>
    </p:spTree>
    <p:extLst>
      <p:ext uri="{BB962C8B-B14F-4D97-AF65-F5344CB8AC3E}">
        <p14:creationId xmlns="" xmlns:p14="http://schemas.microsoft.com/office/powerpoint/2010/main" val="3506761167"/>
      </p:ext>
    </p:extLst>
  </p:cSld>
  <p:clrMapOvr>
    <a:masterClrMapping/>
  </p:clrMapOvr>
  <p:transition advTm="3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До войны учился в Барнаульском</a:t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железнодорожном училище.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140968"/>
            <a:ext cx="5197872" cy="3628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740" y="1412776"/>
            <a:ext cx="1737360" cy="1775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728879855"/>
      </p:ext>
    </p:extLst>
  </p:cSld>
  <p:clrMapOvr>
    <a:masterClrMapping/>
  </p:clrMapOvr>
  <p:transition advTm="3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Ушел на войну когда ему было </a:t>
            </a: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18 лет,  в 1943 г.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12776"/>
            <a:ext cx="7200800" cy="5344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435872593"/>
      </p:ext>
    </p:extLst>
  </p:cSld>
  <p:clrMapOvr>
    <a:masterClrMapping/>
  </p:clrMapOvr>
  <p:transition advTm="3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Служил в воздушно-десантной дивизии №5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988840"/>
            <a:ext cx="7640473" cy="3652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4257208757"/>
      </p:ext>
    </p:extLst>
  </p:cSld>
  <p:clrMapOvr>
    <a:masterClrMapping/>
  </p:clrMapOvr>
  <p:transition advTm="3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Десантником дошел до Будапешта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68760"/>
            <a:ext cx="2483518" cy="21674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lum bright="-10000" contrast="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356992"/>
            <a:ext cx="2390053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lum bright="-10000" contrast="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013176"/>
            <a:ext cx="1646042" cy="1747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1193" y="1556792"/>
            <a:ext cx="6274500" cy="41764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89922" b="100000" l="87564" r="9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350" y="5516302"/>
            <a:ext cx="1830413" cy="1210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563827961"/>
      </p:ext>
    </p:extLst>
  </p:cSld>
  <p:clrMapOvr>
    <a:masterClrMapping/>
  </p:clrMapOvr>
  <p:transition advTm="3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После войны стажировался в Калуге на машиниста.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-10000" contrast="10000"/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4501" b="64166" l="0" r="99515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52736"/>
            <a:ext cx="7920879" cy="8720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363594548"/>
      </p:ext>
    </p:extLst>
  </p:cSld>
  <p:clrMapOvr>
    <a:masterClrMapping/>
  </p:clrMapOvr>
  <p:transition advTm="3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резентация1">
  <a:themeElements>
    <a:clrScheme name="Другая 2">
      <a:dk1>
        <a:sysClr val="windowText" lastClr="000000"/>
      </a:dk1>
      <a:lt1>
        <a:sysClr val="window" lastClr="FFFFFF"/>
      </a:lt1>
      <a:dk2>
        <a:srgbClr val="AE6426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Презентация1</Template>
  <TotalTime>22</TotalTime>
  <Words>64</Words>
  <Application>Microsoft Office PowerPoint</Application>
  <PresentationFormat>Экран (4:3)</PresentationFormat>
  <Paragraphs>20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Презентация1</vt:lpstr>
      <vt:lpstr>Слайд 1</vt:lpstr>
      <vt:lpstr>Фоминых Виктор Кузьмич</vt:lpstr>
      <vt:lpstr>Ветеран воздушно-десантных  войск.</vt:lpstr>
      <vt:lpstr>Мой дед коренной сибиряк. Родился и вырос в городе Барнауле.</vt:lpstr>
      <vt:lpstr>До войны учился в Барнаульском железнодорожном училище.</vt:lpstr>
      <vt:lpstr>Ушел на войну когда ему было  18 лет,  в 1943 г.</vt:lpstr>
      <vt:lpstr>Служил в воздушно-десантной дивизии №5</vt:lpstr>
      <vt:lpstr>Десантником дошел до Будапешта</vt:lpstr>
      <vt:lpstr>После войны стажировался в Калуге на машиниста.</vt:lpstr>
      <vt:lpstr>После курсов работал машинистом тепловоза.</vt:lpstr>
      <vt:lpstr>Я очень горжусь своим дедом!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Misha</dc:creator>
  <cp:lastModifiedBy>Marina</cp:lastModifiedBy>
  <cp:revision>4</cp:revision>
  <dcterms:created xsi:type="dcterms:W3CDTF">2012-06-29T12:21:36Z</dcterms:created>
  <dcterms:modified xsi:type="dcterms:W3CDTF">2012-06-29T12:59:22Z</dcterms:modified>
</cp:coreProperties>
</file>