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362" r:id="rId2"/>
    <p:sldId id="353" r:id="rId3"/>
    <p:sldId id="354" r:id="rId4"/>
    <p:sldId id="355" r:id="rId5"/>
    <p:sldId id="356" r:id="rId6"/>
    <p:sldId id="365" r:id="rId7"/>
    <p:sldId id="366" r:id="rId8"/>
    <p:sldId id="367" r:id="rId9"/>
    <p:sldId id="379" r:id="rId10"/>
    <p:sldId id="380" r:id="rId11"/>
    <p:sldId id="368" r:id="rId12"/>
    <p:sldId id="370" r:id="rId13"/>
    <p:sldId id="369" r:id="rId14"/>
    <p:sldId id="372" r:id="rId15"/>
    <p:sldId id="373" r:id="rId16"/>
    <p:sldId id="374" r:id="rId17"/>
    <p:sldId id="381" r:id="rId18"/>
    <p:sldId id="359" r:id="rId19"/>
    <p:sldId id="360" r:id="rId20"/>
    <p:sldId id="364" r:id="rId21"/>
    <p:sldId id="377" r:id="rId22"/>
    <p:sldId id="3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FF3300"/>
    <a:srgbClr val="0066FF"/>
    <a:srgbClr val="0000CC"/>
    <a:srgbClr val="000099"/>
    <a:srgbClr val="003399"/>
    <a:srgbClr val="0099FF"/>
    <a:srgbClr val="33CC33"/>
    <a:srgbClr val="339933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5" autoAdjust="0"/>
    <p:restoredTop sz="94660"/>
  </p:normalViewPr>
  <p:slideViewPr>
    <p:cSldViewPr>
      <p:cViewPr varScale="1">
        <p:scale>
          <a:sx n="103" d="100"/>
          <a:sy n="103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99FF"/>
            </a:gs>
            <a:gs pos="39999">
              <a:srgbClr val="0066FF"/>
            </a:gs>
            <a:gs pos="70000">
              <a:srgbClr val="0033CC"/>
            </a:gs>
            <a:gs pos="88000">
              <a:srgbClr val="003399"/>
            </a:gs>
            <a:gs pos="100000">
              <a:srgbClr val="000099"/>
            </a:gs>
          </a:gsLst>
          <a:lin ang="1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img-fotki.yandex.ru/get/31/strekoza1985.1/0_11de9_19551de2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Муниципальное бюджетное общеобразовательное учреждение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>«</a:t>
            </a:r>
            <a:r>
              <a:rPr lang="ru-RU" sz="1800" b="1" dirty="0" err="1" smtClean="0">
                <a:latin typeface="+mn-lt"/>
              </a:rPr>
              <a:t>Закладинская</a:t>
            </a:r>
            <a:r>
              <a:rPr lang="ru-RU" sz="1800" b="1" dirty="0" smtClean="0">
                <a:latin typeface="+mn-lt"/>
              </a:rPr>
              <a:t> средняя общеобразовательная школа»</a:t>
            </a:r>
            <a:endParaRPr lang="ru-RU" sz="18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844824"/>
            <a:ext cx="7467600" cy="11521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 smtClean="0"/>
              <a:t>Не видели, но помним…</a:t>
            </a:r>
            <a:endParaRPr lang="ru-RU" sz="40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36096" y="4437112"/>
            <a:ext cx="349188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           </a:t>
            </a:r>
            <a:r>
              <a:rPr lang="ru-RU" b="1" dirty="0" smtClean="0">
                <a:solidFill>
                  <a:srgbClr val="0033CC"/>
                </a:solidFill>
              </a:rPr>
              <a:t>Автор проекта:</a:t>
            </a:r>
          </a:p>
          <a:p>
            <a:r>
              <a:rPr lang="ru-RU" b="1" dirty="0" smtClean="0">
                <a:solidFill>
                  <a:srgbClr val="0033CC"/>
                </a:solidFill>
              </a:rPr>
              <a:t>            ученица </a:t>
            </a:r>
            <a:r>
              <a:rPr lang="ru-RU" b="1" dirty="0" smtClean="0">
                <a:solidFill>
                  <a:srgbClr val="0033CC"/>
                </a:solidFill>
              </a:rPr>
              <a:t>5-го класса</a:t>
            </a:r>
          </a:p>
          <a:p>
            <a:r>
              <a:rPr lang="ru-RU" b="1" dirty="0" smtClean="0">
                <a:solidFill>
                  <a:srgbClr val="0033CC"/>
                </a:solidFill>
              </a:rPr>
              <a:t> </a:t>
            </a:r>
            <a:r>
              <a:rPr lang="ru-RU" b="1" dirty="0" smtClean="0">
                <a:solidFill>
                  <a:srgbClr val="0033CC"/>
                </a:solidFill>
              </a:rPr>
              <a:t>           </a:t>
            </a:r>
            <a:r>
              <a:rPr lang="ru-RU" b="1" dirty="0" err="1" smtClean="0">
                <a:solidFill>
                  <a:srgbClr val="0033CC"/>
                </a:solidFill>
              </a:rPr>
              <a:t>Галигузова</a:t>
            </a:r>
            <a:r>
              <a:rPr lang="ru-RU" b="1" dirty="0" smtClean="0">
                <a:solidFill>
                  <a:srgbClr val="0033CC"/>
                </a:solidFill>
              </a:rPr>
              <a:t> Валерия</a:t>
            </a:r>
            <a:endParaRPr lang="ru-RU" b="1" dirty="0" smtClean="0">
              <a:solidFill>
                <a:srgbClr val="0033CC"/>
              </a:solidFill>
            </a:endParaRPr>
          </a:p>
          <a:p>
            <a:r>
              <a:rPr lang="ru-RU" b="1" dirty="0" smtClean="0">
                <a:solidFill>
                  <a:srgbClr val="0033CC"/>
                </a:solidFill>
              </a:rPr>
              <a:t>            </a:t>
            </a:r>
          </a:p>
          <a:p>
            <a:endParaRPr lang="ru-RU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6237312"/>
            <a:ext cx="792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>2012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2292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Закладывают аллею в с. Закладное 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>2000 год.</a:t>
            </a:r>
            <a:endParaRPr lang="ru-RU" sz="1800" b="1" dirty="0">
              <a:latin typeface="+mn-lt"/>
            </a:endParaRPr>
          </a:p>
        </p:txBody>
      </p:sp>
      <p:pic>
        <p:nvPicPr>
          <p:cNvPr id="4" name="Рисунок 3" descr="Рябчу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476672"/>
            <a:ext cx="6539967" cy="43073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373216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Центральный фронт. Битва на Курской дуге.</a:t>
            </a:r>
            <a:endParaRPr lang="ru-RU" sz="1800" b="1" dirty="0">
              <a:latin typeface="+mn-lt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7555079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598629" cy="4403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55576" y="508518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Курская битва.</a:t>
            </a:r>
            <a:endParaRPr lang="ru-RU" sz="1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0648"/>
            <a:ext cx="7426286" cy="509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558924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Битва на Курской дуге. Оборонительный этап.</a:t>
            </a:r>
            <a:endParaRPr lang="ru-RU" sz="1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860032" y="260648"/>
            <a:ext cx="3816424" cy="6327576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Лукьянец</a:t>
            </a:r>
            <a:r>
              <a:rPr kumimoji="0" lang="ru-RU" sz="28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ea typeface="+mj-ea"/>
                <a:cs typeface="+mj-cs"/>
              </a:rPr>
              <a:t>Степан </a:t>
            </a:r>
            <a:r>
              <a:rPr lang="ru-RU" sz="2800" b="1" dirty="0" smtClean="0">
                <a:ea typeface="+mj-ea"/>
                <a:cs typeface="+mj-cs"/>
              </a:rPr>
              <a:t>Семенович родился 24 июля 1924 года. Призвали на фронт в августе 1942 года. Попал в город Красноярск в полковую школу 172 стрелковый полк. Демобилизован в 1947 году </a:t>
            </a:r>
            <a:endParaRPr kumimoji="0" lang="ru-RU" sz="2800" b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3" name="Рисунок 2" descr="Копия 2фото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24744"/>
            <a:ext cx="4033619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4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52736"/>
            <a:ext cx="3526895" cy="5517232"/>
          </a:xfrm>
          <a:prstGeom prst="rect">
            <a:avLst/>
          </a:prstGeom>
        </p:spPr>
      </p:pic>
      <p:pic>
        <p:nvPicPr>
          <p:cNvPr id="5" name="Рисунок 4" descr="ветеран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260648"/>
            <a:ext cx="4687839" cy="2914062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2232248" cy="504056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1945 год</a:t>
            </a:r>
            <a:endParaRPr lang="ru-RU" sz="1800" b="1" dirty="0">
              <a:latin typeface="+mn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92080" y="3501008"/>
            <a:ext cx="2232248" cy="504056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1947 год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етера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476672"/>
            <a:ext cx="7452320" cy="4755909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347864" y="5661248"/>
            <a:ext cx="2232248" cy="504056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2000 год</a:t>
            </a:r>
            <a:endParaRPr lang="ru-RU" sz="18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347864" y="332656"/>
            <a:ext cx="2232248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atin typeface="+mn-lt"/>
              </a:rPr>
              <a:t>Степан Семенович имеет награды:</a:t>
            </a:r>
            <a:endParaRPr lang="ru-RU" sz="1800" b="1" dirty="0">
              <a:latin typeface="+mn-lt"/>
            </a:endParaRPr>
          </a:p>
        </p:txBody>
      </p:sp>
      <p:pic>
        <p:nvPicPr>
          <p:cNvPr id="5" name="Рисунок 4" descr="орденская книд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573016"/>
            <a:ext cx="2088232" cy="3084157"/>
          </a:xfrm>
          <a:prstGeom prst="rect">
            <a:avLst/>
          </a:prstGeom>
        </p:spPr>
      </p:pic>
      <p:pic>
        <p:nvPicPr>
          <p:cNvPr id="6" name="Рисунок 5" descr="за доблесть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196752"/>
            <a:ext cx="3433815" cy="2160240"/>
          </a:xfrm>
          <a:prstGeom prst="rect">
            <a:avLst/>
          </a:prstGeom>
        </p:spPr>
      </p:pic>
      <p:pic>
        <p:nvPicPr>
          <p:cNvPr id="7" name="Рисунок 6" descr="орденская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124744"/>
            <a:ext cx="3656683" cy="2589038"/>
          </a:xfrm>
          <a:prstGeom prst="rect">
            <a:avLst/>
          </a:prstGeom>
        </p:spPr>
      </p:pic>
      <p:pic>
        <p:nvPicPr>
          <p:cNvPr id="8" name="Рисунок 7" descr="участник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63888" y="4293096"/>
            <a:ext cx="4843083" cy="1656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373216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Вот такие нелегкие судьбы…</a:t>
            </a:r>
            <a:endParaRPr lang="ru-RU" sz="1800" b="1" dirty="0">
              <a:latin typeface="+mn-lt"/>
            </a:endParaRPr>
          </a:p>
        </p:txBody>
      </p:sp>
      <p:pic>
        <p:nvPicPr>
          <p:cNvPr id="4" name="Содержимое 3" descr="1c8128db49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476672"/>
            <a:ext cx="6923586" cy="46085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412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     Я рада, что живу здесь. Это моя Родина. Я люблю природу, шумные улицы, людей, которые меня окружают. </a:t>
            </a:r>
            <a:endParaRPr lang="ru-RU" sz="1800" b="1" dirty="0">
              <a:latin typeface="+mn-lt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55576" y="5157192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ea typeface="+mj-ea"/>
                <a:cs typeface="+mj-cs"/>
              </a:rPr>
              <a:t>…Чтоб было небо голубое,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             Была зеленая трава…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8" name="Picture 1025" descr="http://www.zoovet.ru/zoovetclub/10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422447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s47.radikal.ru/i115/0907/88/a4361c95cb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4224469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15719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На фотографии в газете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>Нечетко изображены бойцы.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>Бойцы еще почти что дети – 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>Герои мировой войны…</a:t>
            </a:r>
            <a:endParaRPr lang="ru-RU" sz="1800" b="1" dirty="0">
              <a:latin typeface="+mn-lt"/>
            </a:endParaRPr>
          </a:p>
        </p:txBody>
      </p:sp>
      <p:pic>
        <p:nvPicPr>
          <p:cNvPr id="4" name="Содержимое 3" descr="3579549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332656"/>
            <a:ext cx="6565436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71600" y="4797152"/>
            <a:ext cx="7467600" cy="1800200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Низкий поклон тем, кто отстоял наше право быть счастливыми!</a:t>
            </a:r>
            <a:endParaRPr kumimoji="0" lang="ru-RU" sz="4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6" name="Рисунок 5" descr="ветераны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332656"/>
            <a:ext cx="6300192" cy="3983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DC1873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4128459" cy="3096344"/>
          </a:xfrm>
          <a:prstGeom prst="rect">
            <a:avLst/>
          </a:prstGeom>
        </p:spPr>
      </p:pic>
      <p:pic>
        <p:nvPicPr>
          <p:cNvPr id="5" name="Рисунок 4" descr="SDC187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573016"/>
            <a:ext cx="4091947" cy="3068960"/>
          </a:xfrm>
          <a:prstGeom prst="rect">
            <a:avLst/>
          </a:prstGeom>
        </p:spPr>
      </p:pic>
      <p:pic>
        <p:nvPicPr>
          <p:cNvPr id="6" name="Рисунок 5" descr="SDC187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60648"/>
            <a:ext cx="4128459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slutsk.minsk-region.by/apimages/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467600" cy="165618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1800" dirty="0" smtClean="0">
                <a:latin typeface="+mn-lt"/>
              </a:rPr>
              <a:t>     </a:t>
            </a:r>
            <a:r>
              <a:rPr lang="ru-RU" sz="2000" b="1" dirty="0" smtClean="0">
                <a:latin typeface="+mn-lt"/>
              </a:rPr>
              <a:t>Беда, которая пришла в нашу страну 22 июня 1941 года, стала всенародной, общей бедой. Время не властно над памятью нашего народа. 1418 страшных дней и ночей Великой Отечественной войны никогда не вычеркнуть из воспоминаний тех, кто пережил горести этих лет. Спустя поколения, помним и мы о великом подвиге наших прадедушек и прабабушек. </a:t>
            </a:r>
            <a:endParaRPr lang="ru-RU" sz="2000" b="1" dirty="0">
              <a:latin typeface="+mn-lt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99592" y="2924944"/>
            <a:ext cx="7467600" cy="1656184"/>
          </a:xfrm>
          <a:prstGeom prst="rect">
            <a:avLst/>
          </a:prstGeom>
        </p:spPr>
        <p:txBody>
          <a:bodyPr vert="horz" lIns="45720" rIns="45720" anchor="ctr">
            <a:normAutofit fontScale="975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4" name="Рисунок 3" descr="SDC1874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204864"/>
            <a:ext cx="5832648" cy="4374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976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2448272" cy="3264363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15616" y="116632"/>
            <a:ext cx="6768752" cy="100811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Вся огромная</a:t>
            </a:r>
            <a:r>
              <a:rPr kumimoji="0" lang="ru-RU" sz="20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страна сплотилась в борьбе против захватчиков. </a:t>
            </a: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Широко откликнулся на призыв о помощи и наш Алтайский край</a:t>
            </a:r>
            <a:endParaRPr kumimoji="0" lang="ru-RU" sz="20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4941168"/>
            <a:ext cx="2088232" cy="115212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+mn-lt"/>
              </a:rPr>
              <a:t>Все трудоспособные мужчины ушли на войну</a:t>
            </a:r>
            <a:endParaRPr lang="ru-RU" sz="1800" b="1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437112"/>
            <a:ext cx="3312367" cy="217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412776"/>
            <a:ext cx="249804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6"/>
          <p:cNvSpPr txBox="1">
            <a:spLocks/>
          </p:cNvSpPr>
          <p:nvPr/>
        </p:nvSpPr>
        <p:spPr>
          <a:xfrm>
            <a:off x="6516216" y="4653136"/>
            <a:ext cx="2088232" cy="1656184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На </a:t>
            </a:r>
            <a:r>
              <a:rPr lang="ru-RU" b="1" dirty="0" smtClean="0">
                <a:ea typeface="+mj-ea"/>
                <a:cs typeface="+mj-cs"/>
              </a:rPr>
              <a:t>Алтай были эвакуированы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более 100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предприятий из западных районов страны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1" name="Заголовок 6"/>
          <p:cNvSpPr txBox="1">
            <a:spLocks/>
          </p:cNvSpPr>
          <p:nvPr/>
        </p:nvSpPr>
        <p:spPr>
          <a:xfrm>
            <a:off x="3419872" y="2492896"/>
            <a:ext cx="2088232" cy="1152128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Вся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продукция обозами отправлялась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на фронт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805264"/>
            <a:ext cx="8424936" cy="720080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+mn-lt"/>
              </a:rPr>
              <a:t>Проводы призывников на фронт в селе </a:t>
            </a:r>
            <a:r>
              <a:rPr lang="ru-RU" sz="1800" b="1" dirty="0" err="1" smtClean="0">
                <a:latin typeface="+mn-lt"/>
              </a:rPr>
              <a:t>Тогул</a:t>
            </a:r>
            <a:r>
              <a:rPr lang="ru-RU" sz="1800" b="1" dirty="0" smtClean="0">
                <a:latin typeface="+mn-lt"/>
              </a:rPr>
              <a:t>. Алтайский край. 1941 год.</a:t>
            </a:r>
            <a:endParaRPr lang="ru-RU" sz="1800" b="1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384237" cy="527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517232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Старики-колхозники, сыновья которых сражаются на фронте, сдают зерно из личных запасов для Армии. </a:t>
            </a:r>
            <a:endParaRPr lang="ru-RU" sz="1800" b="1" dirty="0">
              <a:latin typeface="+mn-lt"/>
            </a:endParaRPr>
          </a:p>
        </p:txBody>
      </p:sp>
      <p:pic>
        <p:nvPicPr>
          <p:cNvPr id="4" name="Содержимое 3" descr="544_853387048_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260648"/>
            <a:ext cx="7375873" cy="49172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4522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+mn-lt"/>
              </a:rPr>
              <a:t>Памятник, погибшим в Великой Отечественной войне.</a:t>
            </a:r>
            <a:br>
              <a:rPr lang="ru-RU" sz="1800" b="1" dirty="0" smtClean="0">
                <a:latin typeface="+mn-lt"/>
              </a:rPr>
            </a:br>
            <a:r>
              <a:rPr lang="ru-RU" sz="1800" b="1" dirty="0" smtClean="0">
                <a:latin typeface="+mn-lt"/>
              </a:rPr>
              <a:t>с. Закладное</a:t>
            </a:r>
            <a:endParaRPr lang="ru-RU" sz="1800" b="1" dirty="0">
              <a:latin typeface="+mn-lt"/>
            </a:endParaRPr>
          </a:p>
        </p:txBody>
      </p:sp>
      <p:pic>
        <p:nvPicPr>
          <p:cNvPr id="3" name="Рисунок 2" descr="SDC187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404664"/>
            <a:ext cx="6588224" cy="4941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3024336" cy="1143000"/>
          </a:xfrm>
        </p:spPr>
        <p:txBody>
          <a:bodyPr>
            <a:normAutofit/>
          </a:bodyPr>
          <a:lstStyle/>
          <a:p>
            <a:pPr algn="ctr"/>
            <a:r>
              <a:rPr lang="ru-RU" sz="1800" b="1" i="1" dirty="0" err="1" smtClean="0">
                <a:latin typeface="+mn-lt"/>
              </a:rPr>
              <a:t>Рябчун</a:t>
            </a:r>
            <a:r>
              <a:rPr lang="ru-RU" sz="1800" b="1" i="1" dirty="0" smtClean="0">
                <a:latin typeface="+mn-lt"/>
              </a:rPr>
              <a:t> </a:t>
            </a:r>
            <a:br>
              <a:rPr lang="ru-RU" sz="1800" b="1" i="1" dirty="0" smtClean="0">
                <a:latin typeface="+mn-lt"/>
              </a:rPr>
            </a:br>
            <a:r>
              <a:rPr lang="ru-RU" sz="1800" b="1" i="1" dirty="0" smtClean="0">
                <a:latin typeface="+mn-lt"/>
              </a:rPr>
              <a:t>Павел Максимович</a:t>
            </a:r>
            <a:endParaRPr lang="ru-RU" sz="1800" b="1" i="1" dirty="0">
              <a:latin typeface="+mn-lt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36096" y="5445224"/>
            <a:ext cx="3024336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Лукьянец</a:t>
            </a:r>
            <a:r>
              <a:rPr kumimoji="0" lang="ru-RU" sz="1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i="1" dirty="0" smtClean="0">
                <a:ea typeface="+mj-ea"/>
                <a:cs typeface="+mj-cs"/>
              </a:rPr>
              <a:t>Степан Семенович</a:t>
            </a:r>
            <a:endParaRPr kumimoji="0" lang="ru-RU" sz="18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5" name="Рисунок 4" descr="2фото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620688"/>
            <a:ext cx="3499589" cy="4536504"/>
          </a:xfrm>
          <a:prstGeom prst="rect">
            <a:avLst/>
          </a:prstGeom>
        </p:spPr>
      </p:pic>
      <p:pic>
        <p:nvPicPr>
          <p:cNvPr id="7" name="Рисунок 6" descr="Павел Максимович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620688"/>
            <a:ext cx="3133573" cy="4588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274638"/>
            <a:ext cx="3960440" cy="6178698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latin typeface="+mn-lt"/>
              </a:rPr>
              <a:t>Рябчун</a:t>
            </a:r>
            <a:r>
              <a:rPr lang="ru-RU" sz="2800" b="1" dirty="0" smtClean="0">
                <a:latin typeface="+mn-lt"/>
              </a:rPr>
              <a:t> Павел Максимович родился </a:t>
            </a:r>
            <a:br>
              <a:rPr lang="ru-RU" sz="2800" b="1" dirty="0" smtClean="0">
                <a:latin typeface="+mn-lt"/>
              </a:rPr>
            </a:br>
            <a:r>
              <a:rPr lang="ru-RU" sz="2800" b="1" dirty="0" smtClean="0">
                <a:latin typeface="+mn-lt"/>
              </a:rPr>
              <a:t>3 июля 1924 года в селе Закладное. На фронт забрали </a:t>
            </a:r>
            <a:br>
              <a:rPr lang="ru-RU" sz="2800" b="1" dirty="0" smtClean="0">
                <a:latin typeface="+mn-lt"/>
              </a:rPr>
            </a:br>
            <a:r>
              <a:rPr lang="ru-RU" sz="2800" b="1" dirty="0" smtClean="0">
                <a:latin typeface="+mn-lt"/>
              </a:rPr>
              <a:t>5 сентября 1942 года. Попал на Центральный фронт. Воевал с 1942 по 1945 год. </a:t>
            </a:r>
            <a:endParaRPr lang="ru-RU" sz="2800" b="1" dirty="0">
              <a:latin typeface="+mn-lt"/>
            </a:endParaRPr>
          </a:p>
        </p:txBody>
      </p:sp>
      <p:pic>
        <p:nvPicPr>
          <p:cNvPr id="4" name="Рисунок 3" descr="Павел Максимович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1196752"/>
            <a:ext cx="3133573" cy="45889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1461</TotalTime>
  <Words>298</Words>
  <Application>Microsoft Office PowerPoint</Application>
  <PresentationFormat>Экран (4:3)</PresentationFormat>
  <Paragraphs>37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Техническая</vt:lpstr>
      <vt:lpstr>Муниципальное бюджетное общеобразовательное учреждение «Закладинская средняя общеобразовательная школа»</vt:lpstr>
      <vt:lpstr>На фотографии в газете Нечетко изображены бойцы. Бойцы еще почти что дети –  Герои мировой войны…</vt:lpstr>
      <vt:lpstr>     Беда, которая пришла в нашу страну 22 июня 1941 года, стала всенародной, общей бедой. Время не властно над памятью нашего народа. 1418 страшных дней и ночей Великой Отечественной войны никогда не вычеркнуть из воспоминаний тех, кто пережил горести этих лет. Спустя поколения, помним и мы о великом подвиге наших прадедушек и прабабушек. </vt:lpstr>
      <vt:lpstr>Все трудоспособные мужчины ушли на войну</vt:lpstr>
      <vt:lpstr>Проводы призывников на фронт в селе Тогул. Алтайский край. 1941 год.</vt:lpstr>
      <vt:lpstr>Старики-колхозники, сыновья которых сражаются на фронте, сдают зерно из личных запасов для Армии. </vt:lpstr>
      <vt:lpstr>Памятник, погибшим в Великой Отечественной войне. с. Закладное</vt:lpstr>
      <vt:lpstr>Рябчун  Павел Максимович</vt:lpstr>
      <vt:lpstr>Рябчун Павел Максимович родился  3 июля 1924 года в селе Закладное. На фронт забрали  5 сентября 1942 года. Попал на Центральный фронт. Воевал с 1942 по 1945 год. </vt:lpstr>
      <vt:lpstr>Закладывают аллею в с. Закладное  2000 год.</vt:lpstr>
      <vt:lpstr>Центральный фронт. Битва на Курской дуге.</vt:lpstr>
      <vt:lpstr>Курская битва.</vt:lpstr>
      <vt:lpstr>Битва на Курской дуге. Оборонительный этап.</vt:lpstr>
      <vt:lpstr>Слайд 14</vt:lpstr>
      <vt:lpstr>1945 год</vt:lpstr>
      <vt:lpstr>2000 год</vt:lpstr>
      <vt:lpstr>Степан Семенович имеет награды:</vt:lpstr>
      <vt:lpstr>Вот такие нелегкие судьбы…</vt:lpstr>
      <vt:lpstr>     Я рада, что живу здесь. Это моя Родина. Я люблю природу, шумные улицы, людей, которые меня окружают. 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147</cp:revision>
  <dcterms:modified xsi:type="dcterms:W3CDTF">2012-04-25T12:11:47Z</dcterms:modified>
</cp:coreProperties>
</file>