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5" r:id="rId2"/>
    <p:sldId id="27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1" r:id="rId15"/>
    <p:sldId id="268" r:id="rId16"/>
    <p:sldId id="269" r:id="rId17"/>
    <p:sldId id="278" r:id="rId18"/>
    <p:sldId id="270" r:id="rId19"/>
    <p:sldId id="272" r:id="rId20"/>
    <p:sldId id="279" r:id="rId21"/>
    <p:sldId id="273" r:id="rId22"/>
    <p:sldId id="274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4914" autoAdjust="0"/>
    <p:restoredTop sz="94660"/>
  </p:normalViewPr>
  <p:slideViewPr>
    <p:cSldViewPr>
      <p:cViewPr varScale="1">
        <p:scale>
          <a:sx n="104" d="100"/>
          <a:sy n="104" d="100"/>
        </p:scale>
        <p:origin x="-2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C25C5-7014-4D2B-8E09-86FB5D173EB1}" type="datetimeFigureOut">
              <a:rPr lang="ru-RU" smtClean="0"/>
              <a:pPr/>
              <a:t>24.10.2013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674F3A-7D04-4CD1-8389-7D24046694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A0F07-CE58-4A37-86DB-1DE7582A4D02}" type="datetime1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E77C7B-B3F8-4C3A-86D4-73C0E1930813}" type="datetime1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EBE09-2DD9-45CF-814C-CF6DB7F5679A}" type="datetime1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D5A16-BA07-4C71-8D19-24E267DB7B68}" type="datetime1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49685-2E74-4982-9A43-CA982873DF13}" type="datetime1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941AE-454B-4FD8-9868-4F57E9938850}" type="datetime1">
              <a:rPr lang="ru-RU" smtClean="0"/>
              <a:pPr/>
              <a:t>24.10.2013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1E3CB-9808-4E34-BB0A-EC65B72F7A69}" type="datetime1">
              <a:rPr lang="ru-RU" smtClean="0"/>
              <a:pPr/>
              <a:t>24.10.2013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09565-9686-499D-A318-AF1714827A1E}" type="datetime1">
              <a:rPr lang="ru-RU" smtClean="0"/>
              <a:pPr/>
              <a:t>24.10.2013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E38B6-C1DF-4591-886A-71419923F4B4}" type="datetime1">
              <a:rPr lang="ru-RU" smtClean="0"/>
              <a:pPr/>
              <a:t>24.10.2013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788DB-8B20-4F0C-8F0E-AD6F2E7B8E2C}" type="datetime1">
              <a:rPr lang="ru-RU" smtClean="0"/>
              <a:pPr/>
              <a:t>24.10.2013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BB0E-DA3B-4880-9418-DE400CFCA330}" type="datetime1">
              <a:rPr lang="ru-RU" smtClean="0"/>
              <a:pPr/>
              <a:t>24.10.2013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00">
            <a:alpha val="6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CF07D-EA7F-4EAC-9E43-EDC095699A2D}" type="datetime1">
              <a:rPr lang="ru-RU" smtClean="0"/>
              <a:pPr/>
              <a:t>24.10.2013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1CE56-9C61-47D0-A9A2-E8DB2EE864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203\&#1056;&#1072;&#1073;&#1086;&#1095;&#1080;&#1081;%20&#1089;&#1090;&#1086;&#1083;\&#1089;&#1090;&#1080;&#1093;_&#1086;_&#1079;&#1086;&#1077;\4_&#1082;&#1091;&#1087;&#1083;&#1077;&#1090;.mp3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203\&#1056;&#1072;&#1073;&#1086;&#1095;&#1080;&#1081;%20&#1089;&#1090;&#1086;&#1083;\&#1089;&#1090;&#1080;&#1093;_&#1086;_&#1079;&#1086;&#1077;\5_&#1082;&#1091;&#1087;&#1083;&#1077;&#1090;.mp3" TargetMode="Externa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203\&#1056;&#1072;&#1073;&#1086;&#1095;&#1080;&#1081;%20&#1089;&#1090;&#1086;&#1083;\&#1089;&#1090;&#1080;&#1093;_&#1086;_&#1079;&#1086;&#1077;\6_&#1082;&#1091;&#1087;&#1083;&#1077;&#1090;.mp3" TargetMode="Externa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203\&#1056;&#1072;&#1073;&#1086;&#1095;&#1080;&#1081;%20&#1089;&#1090;&#1086;&#1083;\&#1089;&#1090;&#1080;&#1093;_&#1086;_&#1079;&#1086;&#1077;\7_&#1082;&#1091;&#1087;&#1083;&#1077;&#1090;.mp3" TargetMode="Externa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203\&#1056;&#1072;&#1073;&#1086;&#1095;&#1080;&#1081;%20&#1089;&#1090;&#1086;&#1083;\&#1089;&#1090;&#1080;&#1093;_&#1086;_&#1079;&#1086;&#1077;\1_&#1082;&#1091;&#1087;&#1083;&#1077;&#1090;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203\&#1056;&#1072;&#1073;&#1086;&#1095;&#1080;&#1081;%20&#1089;&#1090;&#1086;&#1083;\&#1089;&#1090;&#1080;&#1093;_&#1086;_&#1079;&#1086;&#1077;\8_&#1082;&#1091;&#1087;&#1083;&#1077;&#1090;.mp3" TargetMode="Externa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203\&#1056;&#1072;&#1073;&#1086;&#1095;&#1080;&#1081;%20&#1089;&#1090;&#1086;&#1083;\&#1089;&#1090;&#1080;&#1093;_&#1086;_&#1079;&#1086;&#1077;\2_&#1082;&#1091;&#1087;&#1083;&#1077;&#1090;.mp3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203\&#1056;&#1072;&#1073;&#1086;&#1095;&#1080;&#1081;%20&#1089;&#1090;&#1086;&#1083;\&#1089;&#1090;&#1080;&#1093;_&#1086;_&#1079;&#1086;&#1077;\3_&#1082;&#1091;&#1087;&#1083;&#1077;&#1090;.mp3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1142984"/>
            <a:ext cx="754052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Памяти </a:t>
            </a:r>
          </a:p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Зои Космодемьянской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8860" y="3429000"/>
            <a:ext cx="631192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Автор стихотворения -  </a:t>
            </a:r>
            <a:r>
              <a:rPr lang="ru-RU" b="1" dirty="0" smtClean="0"/>
              <a:t>Заварзина Нелли</a:t>
            </a:r>
            <a:r>
              <a:rPr lang="ru-RU" dirty="0" smtClean="0"/>
              <a:t>,</a:t>
            </a:r>
          </a:p>
          <a:p>
            <a:r>
              <a:rPr lang="ru-RU" dirty="0" smtClean="0"/>
              <a:t>ученица 8 «А» класса ГБОУ города Москвы </a:t>
            </a:r>
          </a:p>
          <a:p>
            <a:r>
              <a:rPr lang="ru-RU" dirty="0" smtClean="0"/>
              <a:t>гимназии №201 ордена Трудового Красного Знамени </a:t>
            </a:r>
          </a:p>
          <a:p>
            <a:r>
              <a:rPr lang="ru-RU" dirty="0" smtClean="0"/>
              <a:t>имени Героев Советского Зои и Александра Космодемьянских</a:t>
            </a:r>
          </a:p>
          <a:p>
            <a:endParaRPr lang="ru-RU" dirty="0" smtClean="0"/>
          </a:p>
          <a:p>
            <a:r>
              <a:rPr lang="ru-RU" dirty="0" smtClean="0"/>
              <a:t>Преподаватель – Косова Наталья Валентиновна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11" descr="lent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73688"/>
            <a:ext cx="9144000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ransition advTm="3016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77292_aefc9f_XXXL.jpg"/>
          <p:cNvPicPr>
            <a:picLocks noChangeAspect="1"/>
          </p:cNvPicPr>
          <p:nvPr/>
        </p:nvPicPr>
        <p:blipFill>
          <a:blip r:embed="rId3" cstate="print"/>
          <a:srcRect b="2083"/>
          <a:stretch>
            <a:fillRect/>
          </a:stretch>
        </p:blipFill>
        <p:spPr>
          <a:xfrm>
            <a:off x="2059518" y="0"/>
            <a:ext cx="4922430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4" name="4_купл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26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00044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93234" y="0"/>
            <a:ext cx="4557532" cy="68580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 advTm="4953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6c7d3_82488ee3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8610"/>
            <a:ext cx="9144000" cy="624078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 advTm="3797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586b9_274754a2_or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1136" y="0"/>
            <a:ext cx="5341728" cy="68580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5" name="5_купл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5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54223281-0535612-www.nevsepic.com.ua.jpg"/>
          <p:cNvPicPr>
            <a:picLocks noChangeAspect="1"/>
          </p:cNvPicPr>
          <p:nvPr/>
        </p:nvPicPr>
        <p:blipFill>
          <a:blip r:embed="rId2" cstate="print"/>
          <a:srcRect l="3474" t="1172" r="3474" b="18750"/>
          <a:stretch>
            <a:fillRect/>
          </a:stretch>
        </p:blipFill>
        <p:spPr>
          <a:xfrm>
            <a:off x="1756297" y="178571"/>
            <a:ext cx="5101719" cy="6536577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ransition advTm="2984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326501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2154" y="0"/>
            <a:ext cx="4479691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ransition advTm="3328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3459559_rrrsriryor-r.r.-ryi-rrrr-srrs-rirry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2461" y="0"/>
            <a:ext cx="4619077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ransition advTm="3297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0-00003.jpg"/>
          <p:cNvPicPr>
            <a:picLocks noChangeAspect="1"/>
          </p:cNvPicPr>
          <p:nvPr/>
        </p:nvPicPr>
        <p:blipFill>
          <a:blip r:embed="rId3" cstate="print"/>
          <a:srcRect l="4517" t="4166" r="5151" b="3125"/>
          <a:stretch>
            <a:fillRect/>
          </a:stretch>
        </p:blipFill>
        <p:spPr>
          <a:xfrm>
            <a:off x="2284395" y="0"/>
            <a:ext cx="4623371" cy="68580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5" name="6_купл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9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6c7c2_2a6a5dc1_X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46" y="0"/>
            <a:ext cx="9098507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ransition advTm="6328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оя в лесу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61617" y="0"/>
            <a:ext cx="4020766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4" name="7_купл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9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arge_agitation_poster_02_1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71736" y="0"/>
            <a:ext cx="4286251" cy="6858000"/>
          </a:xfrm>
          <a:prstGeom prst="rect">
            <a:avLst/>
          </a:prstGeom>
        </p:spPr>
      </p:pic>
      <p:pic>
        <p:nvPicPr>
          <p:cNvPr id="3" name="1_купл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 advTm="37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0033.jpg"/>
          <p:cNvPicPr>
            <a:picLocks noChangeAspect="1"/>
          </p:cNvPicPr>
          <p:nvPr/>
        </p:nvPicPr>
        <p:blipFill>
          <a:blip r:embed="rId2" cstate="print"/>
          <a:srcRect l="16666" r="5555" b="10416"/>
          <a:stretch>
            <a:fillRect/>
          </a:stretch>
        </p:blipFill>
        <p:spPr>
          <a:xfrm>
            <a:off x="2214546" y="0"/>
            <a:ext cx="4429156" cy="6801892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ransition advTm="7063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_23b25_70eb4c23_X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44528" y="0"/>
            <a:ext cx="5254943" cy="68580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5" name="8_купл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5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03459529_rrrrrirrrri-r.r.-rsrsrrr-rsrryoryo-srrri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0983" y="0"/>
            <a:ext cx="4742033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ransition advTm="6609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42910" y="1142984"/>
            <a:ext cx="681667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В оформлении презентации использованы: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плакаты военного времени,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картина художников Кукрыниксов «Таня»,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картина художницы Роксаны Кирилловой «Зоя»,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рисунок художника Петра Бянделя «Зоя»,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400" dirty="0" smtClean="0">
                <a:latin typeface="+mj-lt"/>
                <a:cs typeface="Times New Roman" pitchFamily="18" charset="0"/>
              </a:rPr>
              <a:t> фотография памятника Зое Космодемьянской,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400" dirty="0" smtClean="0">
                <a:latin typeface="+mj-lt"/>
                <a:cs typeface="Times New Roman" pitchFamily="18" charset="0"/>
              </a:rPr>
              <a:t>установленного на 86 км. Минского шоссе.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ransition advTm="425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-01_P0-206-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357166"/>
            <a:ext cx="8812310" cy="6215106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 advTm="386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1053478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428604"/>
            <a:ext cx="8126073" cy="6000792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 advTm="5313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худ. Петр Бяндель.jpg"/>
          <p:cNvPicPr>
            <a:picLocks noChangeAspect="1"/>
          </p:cNvPicPr>
          <p:nvPr/>
        </p:nvPicPr>
        <p:blipFill>
          <a:blip r:embed="rId3" cstate="print"/>
          <a:srcRect l="13541" t="10641" r="21875" b="14713"/>
          <a:stretch>
            <a:fillRect/>
          </a:stretch>
        </p:blipFill>
        <p:spPr>
          <a:xfrm>
            <a:off x="1142976" y="285728"/>
            <a:ext cx="6861920" cy="6087187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4" name="2_купл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2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68639766_slajd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469" y="142852"/>
            <a:ext cx="8763062" cy="6572296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 advTm="6391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34525220-1419621-0-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9845" y="0"/>
            <a:ext cx="4704309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4" name="3_куплет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4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-ch1303416175561.jpg"/>
          <p:cNvPicPr>
            <a:picLocks noChangeAspect="1"/>
          </p:cNvPicPr>
          <p:nvPr/>
        </p:nvPicPr>
        <p:blipFill>
          <a:blip r:embed="rId2" cstate="print"/>
          <a:srcRect b="5208"/>
          <a:stretch>
            <a:fillRect/>
          </a:stretch>
        </p:blipFill>
        <p:spPr>
          <a:xfrm>
            <a:off x="2085435" y="0"/>
            <a:ext cx="4726949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 advTm="589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m74zh9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0661" y="0"/>
            <a:ext cx="5102678" cy="6858000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11CE56-9C61-47D0-A9A2-E8DB2EE8640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 advTm="6172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107</Words>
  <Application>Microsoft Office PowerPoint</Application>
  <PresentationFormat>Экран (4:3)</PresentationFormat>
  <Paragraphs>38</Paragraphs>
  <Slides>23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ГИМНАЗИЯ № 201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203-A</dc:creator>
  <cp:lastModifiedBy>203-A</cp:lastModifiedBy>
  <cp:revision>11</cp:revision>
  <dcterms:created xsi:type="dcterms:W3CDTF">2013-10-15T07:00:00Z</dcterms:created>
  <dcterms:modified xsi:type="dcterms:W3CDTF">2013-10-24T10:26:43Z</dcterms:modified>
</cp:coreProperties>
</file>