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sldIdLst>
    <p:sldId id="256" r:id="rId2"/>
    <p:sldId id="268" r:id="rId3"/>
    <p:sldId id="258" r:id="rId4"/>
    <p:sldId id="269" r:id="rId5"/>
    <p:sldId id="260" r:id="rId6"/>
    <p:sldId id="270" r:id="rId7"/>
    <p:sldId id="266" r:id="rId8"/>
    <p:sldId id="271" r:id="rId9"/>
    <p:sldId id="265" r:id="rId10"/>
    <p:sldId id="272" r:id="rId11"/>
    <p:sldId id="264" r:id="rId12"/>
    <p:sldId id="273" r:id="rId13"/>
    <p:sldId id="263" r:id="rId14"/>
    <p:sldId id="274" r:id="rId15"/>
    <p:sldId id="259" r:id="rId16"/>
    <p:sldId id="27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7" autoAdjust="0"/>
  </p:normalViewPr>
  <p:slideViewPr>
    <p:cSldViewPr>
      <p:cViewPr varScale="1">
        <p:scale>
          <a:sx n="62" d="100"/>
          <a:sy n="62" d="100"/>
        </p:scale>
        <p:origin x="-77" y="-50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B6B0-8A8E-4149-BF36-C60299397C9C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CE0E6-11A1-44DF-9E80-87B53D1157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32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E0E6-11A1-44DF-9E80-87B53D11570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8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CE0E6-11A1-44DF-9E80-87B53D11570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0EC857-1705-472D-918A-CDE2633CBA3E}" type="datetimeFigureOut">
              <a:rPr lang="ru-RU" smtClean="0"/>
              <a:pPr/>
              <a:t>06.11.2013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2EC776-9C01-45C6-AC3F-6A465F2AC65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35811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Ветеран в моей семье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4143404" cy="164307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Автор проекта -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Гайченкова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Татьяна</a:t>
            </a:r>
          </a:p>
          <a:p>
            <a:pPr algn="l"/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«А» класс</a:t>
            </a:r>
          </a:p>
          <a:p>
            <a:pPr algn="l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ГБОУ СОШ № 627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3286124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Руководитель проекта – Платонова Светлана Анатольевна, организатор внеклассной и внешкольной работы ГБОУ СОШ № 627</a:t>
            </a:r>
            <a:endParaRPr lang="ru-RU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Цель проекта: рассказать школьникам о героическом подвиге советских людей в годы Великой отечественной войны 1941-1945гг.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_5b6df_42448cfd_X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071546"/>
            <a:ext cx="1990475" cy="1990475"/>
          </a:xfrm>
          <a:prstGeom prst="rect">
            <a:avLst/>
          </a:prstGeom>
        </p:spPr>
      </p:pic>
      <p:pic>
        <p:nvPicPr>
          <p:cNvPr id="7" name="Рисунок 6" descr="05a496fca01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357562"/>
            <a:ext cx="3167070" cy="16526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Руководитель проекта – Платонова Светлана Анатольевна, организатор внеклассной и внешкольной работы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ГБОУ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СОШ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№ 627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Николай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Фокич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Мой прадедушка, </a:t>
            </a:r>
            <a:r>
              <a:rPr lang="ru-RU" sz="2800" dirty="0" err="1" smtClean="0"/>
              <a:t>Гайченков</a:t>
            </a:r>
            <a:r>
              <a:rPr lang="ru-RU" sz="2800" dirty="0" smtClean="0"/>
              <a:t> Николай </a:t>
            </a:r>
            <a:r>
              <a:rPr lang="ru-RU" sz="2800" dirty="0" err="1" smtClean="0"/>
              <a:t>Фокич</a:t>
            </a:r>
            <a:r>
              <a:rPr lang="ru-RU" sz="2800" dirty="0" smtClean="0"/>
              <a:t>, был ранен ещё в первую мировую войну разрывной пулей, поэтому он не был призван в армию, но осенью 1941 года пошёл в дивизию народного ополчения. 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Ополченцы </a:t>
            </a:r>
            <a:r>
              <a:rPr lang="ru-RU" sz="2800" dirty="0" smtClean="0"/>
              <a:t>строили военный аэродром.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971600" y="116632"/>
            <a:ext cx="7426325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Глазковы Любовь Ивановна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Петр Иванович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4" descr="C:\Users\Оксаночка\Desktop\Сочинение Танюши\медали ветеран тру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4197" y="4313892"/>
            <a:ext cx="1692307" cy="242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can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346546"/>
            <a:ext cx="1960176" cy="2967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714488"/>
            <a:ext cx="6022826" cy="37394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5572140"/>
            <a:ext cx="602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Завод по производству миномётных мин, 1942г.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Николай </a:t>
            </a:r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Фокич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70567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/>
              <a:t>Воевали не только на фронтах, но и в тылу. </a:t>
            </a:r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ru-RU" sz="2800" dirty="0" smtClean="0"/>
              <a:t>Папа </a:t>
            </a:r>
            <a:r>
              <a:rPr lang="ru-RU" sz="2800" dirty="0" smtClean="0"/>
              <a:t>моей бабушки,  Глазков Пётр Иванович, трудился на московском военном заводе, который выпускал миномётные мины. </a:t>
            </a:r>
            <a:endParaRPr lang="ru-RU" sz="2800" dirty="0" smtClean="0"/>
          </a:p>
          <a:p>
            <a:pPr>
              <a:spcAft>
                <a:spcPts val="1200"/>
              </a:spcAft>
            </a:pPr>
            <a:r>
              <a:rPr lang="ru-RU" sz="2800" dirty="0" smtClean="0"/>
              <a:t>За </a:t>
            </a:r>
            <a:r>
              <a:rPr lang="ru-RU" sz="2800" dirty="0" smtClean="0"/>
              <a:t>доблестный труд он был награжден медалями.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58204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Лапшина Ирина Алексеевна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Scan1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714488"/>
            <a:ext cx="3232230" cy="4929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9076" y="1772816"/>
            <a:ext cx="16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«Катюша»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781044"/>
            <a:ext cx="3721596" cy="2840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590256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Прага,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1945г.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9" b="-1"/>
          <a:stretch/>
        </p:blipFill>
        <p:spPr>
          <a:xfrm>
            <a:off x="168774" y="1268760"/>
            <a:ext cx="3646634" cy="2232248"/>
          </a:xfrm>
          <a:prstGeom prst="rect">
            <a:avLst/>
          </a:prstGeom>
        </p:spPr>
      </p:pic>
      <p:pic>
        <p:nvPicPr>
          <p:cNvPr id="8" name="Рисунок 7" descr="0_5b6df_42448cfd_X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285860"/>
            <a:ext cx="200026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Лапшина Ирина Алексеевна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77048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Лапшина Ирина Алексеевна – ещё одна моя родственница. Она ушла на фронт в сентябре 1941г, сказав членам комиссии, что ей 18 лет, хотя на самом деле ей было 17.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Ирина </a:t>
            </a:r>
            <a:r>
              <a:rPr lang="ru-RU" sz="2400" dirty="0" smtClean="0"/>
              <a:t>Алексеевна окончила курсы радисток, но воевала в артиллерии, стреляла по врагу из знаменитой «Катюши».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Войну </a:t>
            </a:r>
            <a:r>
              <a:rPr lang="ru-RU" sz="2400" dirty="0" smtClean="0"/>
              <a:t>закончила 9 мая 1945г в Праге и, к сожалению, там же была ранена, но полностью восстановилась в госпитале.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Ирина </a:t>
            </a:r>
            <a:r>
              <a:rPr lang="ru-RU" sz="2400" dirty="0" smtClean="0"/>
              <a:t>Алексеевна награждена орденом Отечественной войны и медалями. 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142852"/>
            <a:ext cx="7497762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 Алексей Николаевич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Scan10011.JPG"/>
          <p:cNvPicPr>
            <a:picLocks noChangeAspect="1"/>
          </p:cNvPicPr>
          <p:nvPr/>
        </p:nvPicPr>
        <p:blipFill rotWithShape="1">
          <a:blip r:embed="rId3" cstate="print"/>
          <a:srcRect l="29669" t="51840" r="47781" b="18506"/>
          <a:stretch/>
        </p:blipFill>
        <p:spPr>
          <a:xfrm>
            <a:off x="395536" y="1668761"/>
            <a:ext cx="2016224" cy="48610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8"/>
          <a:stretch/>
        </p:blipFill>
        <p:spPr>
          <a:xfrm>
            <a:off x="3059832" y="1772816"/>
            <a:ext cx="5544616" cy="3611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566124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Добровольцы уходят на фронт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Алексей Николаевич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908720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Мой дедушка </a:t>
            </a:r>
            <a:r>
              <a:rPr lang="ru-RU" sz="2400" dirty="0" err="1" smtClean="0"/>
              <a:t>Гайченков</a:t>
            </a:r>
            <a:r>
              <a:rPr lang="ru-RU" sz="2400" dirty="0" smtClean="0"/>
              <a:t> Алексей Николаевич – сын Николая </a:t>
            </a:r>
            <a:r>
              <a:rPr lang="ru-RU" sz="2400" dirty="0" err="1" smtClean="0"/>
              <a:t>Фокича</a:t>
            </a:r>
            <a:r>
              <a:rPr lang="ru-RU" sz="2400" dirty="0" smtClean="0"/>
              <a:t>. В 1944 году Алексей подал в военкомат заявление с просьбой отправить его на фронт.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В </a:t>
            </a:r>
            <a:r>
              <a:rPr lang="ru-RU" sz="2400" dirty="0" smtClean="0"/>
              <a:t>то время в нашей стране нашлось много добровольцев, готовых встать на защиту своей Родины. Воевал Алексей Николаевич под городом Гродно, а затем – в Прибалтике.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Сейчас </a:t>
            </a:r>
            <a:r>
              <a:rPr lang="ru-RU" sz="2400" dirty="0" smtClean="0"/>
              <a:t>Алексею Николаевичу 86 лет, он в добром здравии, воспитывает внуков, активно участвует в работе Совета ветеранов. </a:t>
            </a:r>
            <a:endParaRPr lang="ru-RU" sz="2400" smtClean="0"/>
          </a:p>
          <a:p>
            <a:pPr>
              <a:spcAft>
                <a:spcPts val="1200"/>
              </a:spcAft>
            </a:pPr>
            <a:r>
              <a:rPr lang="ru-RU" sz="2400" smtClean="0"/>
              <a:t>Мы </a:t>
            </a:r>
            <a:r>
              <a:rPr lang="ru-RU" sz="2400" dirty="0" smtClean="0"/>
              <a:t>всей семьей стараемся сделать так, чтобы жизнь его была долгой и счастливой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00076" y="260648"/>
            <a:ext cx="8229600" cy="16561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вам за то, 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подарили нам жизнь!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786050" y="2714620"/>
            <a:ext cx="3857652" cy="32147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Что мы знаем о войне?! – Немного…</a:t>
            </a:r>
            <a:endParaRPr lang="ru-RU" dirty="0" smtClean="0"/>
          </a:p>
          <a:p>
            <a:r>
              <a:rPr lang="ru-RU" i="1" dirty="0" smtClean="0"/>
              <a:t>По рассказам бабушек и мам</a:t>
            </a:r>
            <a:endParaRPr lang="ru-RU" dirty="0" smtClean="0"/>
          </a:p>
          <a:p>
            <a:r>
              <a:rPr lang="ru-RU" i="1" dirty="0" smtClean="0"/>
              <a:t>Знаем, что надежда и тревога</a:t>
            </a:r>
            <a:endParaRPr lang="ru-RU" dirty="0" smtClean="0"/>
          </a:p>
          <a:p>
            <a:r>
              <a:rPr lang="ru-RU" i="1" dirty="0" smtClean="0"/>
              <a:t>Об руку ходили по домам.</a:t>
            </a:r>
            <a:endParaRPr lang="ru-RU" dirty="0" smtClean="0"/>
          </a:p>
          <a:p>
            <a:r>
              <a:rPr lang="ru-RU" i="1" dirty="0" smtClean="0"/>
              <a:t>А из тыла за волной волна</a:t>
            </a:r>
            <a:endParaRPr lang="ru-RU" dirty="0" smtClean="0"/>
          </a:p>
          <a:p>
            <a:r>
              <a:rPr lang="ru-RU" i="1" dirty="0" smtClean="0"/>
              <a:t>Шла латать верховные промашки:</a:t>
            </a:r>
            <a:endParaRPr lang="ru-RU" dirty="0" smtClean="0"/>
          </a:p>
          <a:p>
            <a:r>
              <a:rPr lang="ru-RU" i="1" dirty="0" smtClean="0"/>
              <a:t>Всасывала мальчиков война</a:t>
            </a:r>
            <a:endParaRPr lang="ru-RU" dirty="0" smtClean="0"/>
          </a:p>
          <a:p>
            <a:r>
              <a:rPr lang="ru-RU" i="1" dirty="0" smtClean="0"/>
              <a:t>И выплёвывала мертвые бумажки.</a:t>
            </a:r>
            <a:endParaRPr lang="ru-RU" dirty="0" smtClean="0"/>
          </a:p>
          <a:p>
            <a:r>
              <a:rPr lang="ru-RU" i="1" dirty="0" smtClean="0"/>
              <a:t>Годы возвращающий экран,</a:t>
            </a:r>
            <a:endParaRPr lang="ru-RU" dirty="0" smtClean="0"/>
          </a:p>
          <a:p>
            <a:r>
              <a:rPr lang="ru-RU" i="1" dirty="0" smtClean="0"/>
              <a:t>Очевидцев честные романы – </a:t>
            </a:r>
            <a:endParaRPr lang="ru-RU" dirty="0" smtClean="0"/>
          </a:p>
          <a:p>
            <a:r>
              <a:rPr lang="ru-RU" i="1" dirty="0" smtClean="0"/>
              <a:t>Всё </a:t>
            </a:r>
            <a:r>
              <a:rPr lang="ru-RU" i="1" dirty="0" err="1" smtClean="0"/>
              <a:t>равноостанутся</a:t>
            </a:r>
            <a:r>
              <a:rPr lang="ru-RU" i="1" dirty="0" smtClean="0"/>
              <a:t> обманом:</a:t>
            </a:r>
            <a:endParaRPr lang="ru-RU" dirty="0" smtClean="0"/>
          </a:p>
          <a:p>
            <a:r>
              <a:rPr lang="ru-RU" i="1" dirty="0" smtClean="0"/>
              <a:t>Ссадины не заменяют ран…</a:t>
            </a:r>
            <a:endParaRPr lang="ru-RU" dirty="0" smtClean="0"/>
          </a:p>
          <a:p>
            <a:r>
              <a:rPr lang="ru-RU" i="1" dirty="0" smtClean="0"/>
              <a:t>                      Михаил </a:t>
            </a:r>
            <a:r>
              <a:rPr lang="ru-RU" i="1" dirty="0" smtClean="0"/>
              <a:t>Галин</a:t>
            </a:r>
          </a:p>
          <a:p>
            <a:r>
              <a:rPr lang="ru-RU" dirty="0" smtClean="0"/>
              <a:t>В моей семье почти все представители старшего поколения принимали участие в Великой Отечественной войне.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Что мы знаем о войне?!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Гайченкова Наталья Никаноровна 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Оксаночка\Desktop\Сочинение Танюши\Гайченкова Н.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628800"/>
            <a:ext cx="2617585" cy="424847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4" t="2083" r="2641" b="2181"/>
          <a:stretch/>
        </p:blipFill>
        <p:spPr>
          <a:xfrm>
            <a:off x="3401226" y="1628800"/>
            <a:ext cx="5366759" cy="4170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3" y="5949280"/>
            <a:ext cx="498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Бомбёжка Москвы, 1941г.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Гайченкова</a:t>
            </a:r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Наталья Никаноровна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Моя прабабушка</a:t>
            </a:r>
            <a:r>
              <a:rPr lang="ru-RU" sz="2400" dirty="0" smtClean="0"/>
              <a:t>, </a:t>
            </a:r>
            <a:r>
              <a:rPr lang="ru-RU" sz="2400" dirty="0" err="1" smtClean="0"/>
              <a:t>Гайченкова</a:t>
            </a:r>
            <a:r>
              <a:rPr lang="ru-RU" sz="2400" dirty="0" smtClean="0"/>
              <a:t> </a:t>
            </a:r>
            <a:r>
              <a:rPr lang="ru-RU" sz="2400" dirty="0" smtClean="0"/>
              <a:t>Наталья Никаноровна</a:t>
            </a:r>
            <a:r>
              <a:rPr lang="ru-RU" sz="2400" dirty="0" smtClean="0"/>
              <a:t>, во </a:t>
            </a:r>
            <a:r>
              <a:rPr lang="ru-RU" sz="2400" dirty="0" smtClean="0"/>
              <a:t>время Великой </a:t>
            </a:r>
            <a:r>
              <a:rPr lang="ru-RU" sz="2400" dirty="0" smtClean="0"/>
              <a:t>отечественной </a:t>
            </a:r>
            <a:r>
              <a:rPr lang="ru-RU" sz="2400" dirty="0" smtClean="0"/>
              <a:t>войны работала в школе №649 техническим сотрудником.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Все школьные работники согласно графику дежурили на крыше здания.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Во время налётов фашистских самолётов дежурные забрасывали песком зажигательные бомбы, и моя прабабушка это тоже делала.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Феоктистова Татьяна Николаевна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Оксаночка\Desktop\Сочинение Танюши\удостоверение к медали В память 800 летия Моск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37192"/>
            <a:ext cx="3600400" cy="2424411"/>
          </a:xfrm>
          <a:prstGeom prst="roundRect">
            <a:avLst>
              <a:gd name="adj" fmla="val 118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Оксаночка\Desktop\Сочинение Танюши\Феоктистова Т.Н.jpg"/>
          <p:cNvPicPr>
            <a:picLocks noChangeAspect="1" noChangeArrowheads="1"/>
          </p:cNvPicPr>
          <p:nvPr/>
        </p:nvPicPr>
        <p:blipFill rotWithShape="1">
          <a:blip r:embed="rId3" cstate="print"/>
          <a:srcRect t="12630"/>
          <a:stretch/>
        </p:blipFill>
        <p:spPr bwMode="auto">
          <a:xfrm>
            <a:off x="179512" y="1446903"/>
            <a:ext cx="2141738" cy="267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C:\Users\Оксаночка\Desktop\Сочинение Танюши\удостоверение к медали За доблесный т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37192"/>
            <a:ext cx="3375242" cy="23421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508040"/>
            <a:ext cx="4065455" cy="2553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2751" y="1785926"/>
            <a:ext cx="2271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Противо-танковые</a:t>
            </a: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вы</a:t>
            </a: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 подступах</a:t>
            </a:r>
          </a:p>
          <a:p>
            <a:pPr algn="ctr"/>
            <a:r>
              <a:rPr lang="ru-RU" sz="2000" b="1" i="1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Москве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1941г.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Феоктистова Татьяна Николаевна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052736"/>
            <a:ext cx="67687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Феоктистова Татьяна Николаевна, сестра моего дедушки, родилась в 1918 году. Работала она бухгалтером автобазы №1</a:t>
            </a:r>
            <a:r>
              <a:rPr lang="ru-RU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Во </a:t>
            </a:r>
            <a:r>
              <a:rPr lang="ru-RU" sz="2400" dirty="0" smtClean="0"/>
              <a:t>время войны Татьяна Николаевна принимала участие в строительстве оборонительных сооружений вокруг Москвы. </a:t>
            </a:r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Вместе </a:t>
            </a:r>
            <a:r>
              <a:rPr lang="ru-RU" sz="2400" dirty="0" smtClean="0"/>
              <a:t>с прабабушкой Глазковой Любовью Ивановной Татьяна Николаевна рыла противотанковые рвы на подступах к Москве</a:t>
            </a:r>
            <a:r>
              <a:rPr lang="ru-RU" sz="2400" dirty="0" smtClean="0"/>
              <a:t>, это </a:t>
            </a:r>
            <a:r>
              <a:rPr lang="ru-RU" sz="2400" dirty="0" smtClean="0"/>
              <a:t>было как раз в 1941 году, когда произошла «Московская» битва советских войск с фашистами, развеявшая миф о непобедимости германской армии.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46114" y="188640"/>
            <a:ext cx="8229600" cy="996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Феоктистов Георгий Никитович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7" descr="C:\Users\Оксаночка\Desktop\Сочинение Танюши\медаль Феоктистова Г.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44510"/>
            <a:ext cx="2927956" cy="2169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9" descr="C:\Users\Оксаночка\Desktop\Сочинение Танюши\Орден Красной Звез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8153"/>
            <a:ext cx="3989320" cy="299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065" y="1386120"/>
            <a:ext cx="2862791" cy="1918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1428736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ЗИС – машина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Великой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отечественной…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005064"/>
            <a:ext cx="3506395" cy="2753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3511079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Берлин, 1945г.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2285992"/>
            <a:ext cx="1797370" cy="179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Феоктистов Георгий Никитович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1369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Муж Татьяны Николаевны, Георгий Никитич Феоктистов, с лета 1941 года был на фронте. </a:t>
            </a:r>
            <a:r>
              <a:rPr lang="ru-RU" sz="2400" dirty="0" smtClean="0"/>
              <a:t>Он </a:t>
            </a:r>
            <a:r>
              <a:rPr lang="ru-RU" sz="2400" dirty="0" smtClean="0"/>
              <a:t>командовал ротой солдат- шофёров</a:t>
            </a:r>
            <a:r>
              <a:rPr lang="ru-RU" sz="2400" dirty="0" smtClean="0"/>
              <a:t>. Его </a:t>
            </a:r>
            <a:r>
              <a:rPr lang="ru-RU" sz="2400" dirty="0" smtClean="0"/>
              <a:t>подразделение подвозило снаряды на передовую, перевозило орудия. </a:t>
            </a:r>
            <a:r>
              <a:rPr lang="ru-RU" sz="2400" dirty="0" smtClean="0"/>
              <a:t>Много </a:t>
            </a:r>
            <a:r>
              <a:rPr lang="ru-RU" sz="2400" dirty="0" smtClean="0"/>
              <a:t>раз машину Георгия Никитича обстреливали. Однажды он чудом остался жив, снаряд разорвался в  метре от машины, и только благодаря быстрой реакции он </a:t>
            </a:r>
            <a:r>
              <a:rPr lang="ru-RU" sz="2400" dirty="0" smtClean="0"/>
              <a:t>успел </a:t>
            </a:r>
            <a:r>
              <a:rPr lang="ru-RU" sz="2400" dirty="0" smtClean="0"/>
              <a:t>резко повернуть руль вправо.  За храбрость он был награждён орденом Красной Звезды. Старший лейтенант Феоктистов прошёл путь от Москвы до Берлина и там праздновал окончание Великой Отечественной войны. Умер он в 1966 году, </a:t>
            </a:r>
            <a:r>
              <a:rPr lang="ru-RU" sz="2400" dirty="0" smtClean="0"/>
              <a:t>и </a:t>
            </a:r>
            <a:r>
              <a:rPr lang="ru-RU" sz="2400" dirty="0" smtClean="0"/>
              <a:t>похоронили </a:t>
            </a:r>
            <a:r>
              <a:rPr lang="ru-RU" sz="2400" dirty="0" smtClean="0"/>
              <a:t>его с </a:t>
            </a:r>
            <a:r>
              <a:rPr lang="ru-RU" sz="2400" dirty="0" smtClean="0"/>
              <a:t>воинскими почестями.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0775" y="260648"/>
            <a:ext cx="7294563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Гайченков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Николай </a:t>
            </a:r>
            <a:r>
              <a:rPr lang="ru-RU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Фокич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4" descr="C:\Users\Оксаночка\Desktop\Сочинение Танюши\Гайченков Н.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648379" cy="38164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1785926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352" y="1785926"/>
            <a:ext cx="4686361" cy="3659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284" y="55172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Во время первой мировой войны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731</Words>
  <Application>Microsoft Office PowerPoint</Application>
  <PresentationFormat>Экран (4:3)</PresentationFormat>
  <Paragraphs>77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Ветеран в моей семье</vt:lpstr>
      <vt:lpstr>Что мы знаем о войне?!</vt:lpstr>
      <vt:lpstr>Гайченкова Наталья Никаноровна </vt:lpstr>
      <vt:lpstr>Слайд 4</vt:lpstr>
      <vt:lpstr>Феоктистова Татьяна Николаевна</vt:lpstr>
      <vt:lpstr>Слайд 6</vt:lpstr>
      <vt:lpstr>Феоктистов Георгий Никитович</vt:lpstr>
      <vt:lpstr>Слайд 8</vt:lpstr>
      <vt:lpstr>Гайченков Николай Фокич</vt:lpstr>
      <vt:lpstr>Слайд 10</vt:lpstr>
      <vt:lpstr>Глазковы Любовь Ивановна  и Петр Иванович</vt:lpstr>
      <vt:lpstr>Слайд 12</vt:lpstr>
      <vt:lpstr>Лапшина Ирина Алексеевна </vt:lpstr>
      <vt:lpstr>Слайд 14</vt:lpstr>
      <vt:lpstr>Гайченков Алексей Николаевич</vt:lpstr>
      <vt:lpstr>Слайд 16</vt:lpstr>
      <vt:lpstr>Спасибо вам за то,  что подарили нам жизнь!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Великой Отечественной войны</dc:title>
  <dc:creator>Оксаночка</dc:creator>
  <cp:lastModifiedBy>Сухомлин</cp:lastModifiedBy>
  <cp:revision>51</cp:revision>
  <dcterms:created xsi:type="dcterms:W3CDTF">2010-04-16T15:39:05Z</dcterms:created>
  <dcterms:modified xsi:type="dcterms:W3CDTF">2013-11-06T13:51:31Z</dcterms:modified>
</cp:coreProperties>
</file>