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65" r:id="rId3"/>
    <p:sldId id="273" r:id="rId4"/>
    <p:sldId id="267" r:id="rId5"/>
    <p:sldId id="266" r:id="rId6"/>
    <p:sldId id="274" r:id="rId7"/>
    <p:sldId id="268" r:id="rId8"/>
    <p:sldId id="270" r:id="rId9"/>
    <p:sldId id="269" r:id="rId10"/>
    <p:sldId id="271" r:id="rId11"/>
    <p:sldId id="27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4676" autoAdjust="0"/>
  </p:normalViewPr>
  <p:slideViewPr>
    <p:cSldViewPr>
      <p:cViewPr varScale="1">
        <p:scale>
          <a:sx n="70" d="100"/>
          <a:sy n="70" d="100"/>
        </p:scale>
        <p:origin x="-47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5D82-4BC2-4468-A438-BD34A9F73BBB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39A6-C224-48C7-9387-F3EB6E64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9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1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2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9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0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9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3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3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9A6-C224-48C7-9387-F3EB6E6479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3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368723-CD56-4063-834D-C8FBFDAE2E5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15B5EE-5F47-468B-A8F0-EBA5C610C9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5368" y="2478494"/>
            <a:ext cx="5688632" cy="21746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Рассказ </a:t>
            </a: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 моем прадедушке </a:t>
            </a:r>
            <a:b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3000" b="1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Харагезове</a:t>
            </a: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Иване </a:t>
            </a:r>
            <a:r>
              <a:rPr lang="ru-RU" sz="3000" b="1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Мануковиче</a:t>
            </a: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</a:t>
            </a:r>
            <a:b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3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ru-RU" sz="2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Написал ученик 3 «А» класса</a:t>
            </a:r>
            <a:br>
              <a:rPr lang="ru-RU" sz="2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2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ГБОУ СОШ № 727 </a:t>
            </a:r>
            <a:r>
              <a:rPr lang="ru-RU" sz="2000" b="1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Харагезов</a:t>
            </a:r>
            <a:r>
              <a:rPr lang="ru-RU" sz="2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Георгий Иванович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2603" y="-387424"/>
            <a:ext cx="5295461" cy="28659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/>
              <a:t> </a:t>
            </a:r>
          </a:p>
          <a:p>
            <a:r>
              <a:rPr lang="ru-RU" sz="1100" dirty="0"/>
              <a:t>                      </a:t>
            </a:r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   </a:t>
            </a:r>
            <a:r>
              <a:rPr lang="ru-RU" sz="1400" dirty="0" smtClean="0"/>
              <a:t>Государственное бюджетное образовательное учреждение</a:t>
            </a:r>
          </a:p>
          <a:p>
            <a:pPr algn="ctr"/>
            <a:r>
              <a:rPr lang="ru-RU" sz="1400" dirty="0" smtClean="0"/>
              <a:t>города Москвы</a:t>
            </a:r>
          </a:p>
          <a:p>
            <a:pPr algn="ctr"/>
            <a:r>
              <a:rPr lang="ru-RU" sz="1400" dirty="0" smtClean="0"/>
              <a:t>Средняя общеобразовательная школа № 727</a:t>
            </a:r>
          </a:p>
          <a:p>
            <a:pPr algn="ctr"/>
            <a:r>
              <a:rPr lang="ru-RU" sz="1400" dirty="0" smtClean="0"/>
              <a:t>Северного окружного управления образования</a:t>
            </a:r>
          </a:p>
          <a:p>
            <a:pPr algn="ctr"/>
            <a:r>
              <a:rPr lang="ru-RU" sz="1400" dirty="0" smtClean="0"/>
              <a:t>Департамента образования города Москвы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Огненные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годы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помним подвиг наших  дедов.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4103" r="3495" b="12616"/>
          <a:stretch/>
        </p:blipFill>
        <p:spPr>
          <a:xfrm>
            <a:off x="107504" y="159836"/>
            <a:ext cx="3312369" cy="463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3" y="4005064"/>
            <a:ext cx="3305944" cy="275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31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7855" y="1268760"/>
            <a:ext cx="2608641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Мой </a:t>
            </a: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прадед Иван с честью прошёл путь от молодого командира-инструктора, до командира полка.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5" y="1129613"/>
            <a:ext cx="628100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1041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808"/>
            <a:ext cx="5544616" cy="387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731" y="5373216"/>
            <a:ext cx="6264696" cy="1008112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горжусь своим прадедом!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8" y="1336069"/>
            <a:ext cx="1641783" cy="164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52338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0.gstatic.com/images?q=tbn:ANd9GcTlW3u-7Eq1z7I0fcwhv7itnbeQKBf7JANafKypJ89fWcNza6K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r="27828"/>
          <a:stretch/>
        </p:blipFill>
        <p:spPr bwMode="auto">
          <a:xfrm>
            <a:off x="7575985" y="2731643"/>
            <a:ext cx="1325412" cy="2637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653136"/>
            <a:ext cx="8856984" cy="1989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Мой прадед Иван мечтал стать 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лётчиком. </a:t>
            </a: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 до исполнения этой мечты был длинный путь, от рабочего до курсанта Военного Авиационного училища. В 1935 году прадед стал курсантом Сталинградского училища. В 1939 году окончил его с отличием и остался работать там инструктором. Прадед подготовил несколько выпусков молодых 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лётчиков. </a:t>
            </a:r>
            <a:endParaRPr lang="ru-RU" sz="1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3"/>
            <a:ext cx="387953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4647338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09" y="38007"/>
            <a:ext cx="2277691" cy="938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4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"/>
          <a:stretch/>
        </p:blipFill>
        <p:spPr>
          <a:xfrm>
            <a:off x="611560" y="1124744"/>
            <a:ext cx="8136904" cy="552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8667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7574" y="1196752"/>
            <a:ext cx="3044026" cy="2592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Война застала его на границе, в г. Коростень. Первые часы войны фашистские бомбы сыпались на их аэродром, но наши 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лётчики </a:t>
            </a: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смогли подняться в воздух, и дать отпор врагу, хотя силы были не равны.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5768063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7543" y="5085184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Во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время войны прадедушка летал на пикирующем бомбардировщике, был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награждён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боевыми орденами и медалями. В конце войны он летал на многих типах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самолётов,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включая транспортные, обеспечивая оружием и боеприпасами партизан в тылу врага.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61" y="30566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5216" y="1235629"/>
            <a:ext cx="2627784" cy="2125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Победу в Великой Отечественной войне прадед встретил в Берлине.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9" y="476672"/>
            <a:ext cx="6667500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53861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5" y="1196752"/>
            <a:ext cx="3692759" cy="554461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После войны, в мирные дни, он продолжал летать, выполняя ответственные задания военного командования.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Лётные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маршруты были проложены почти через всю Европу, Северный полюс. На Северном полюсе прадед, во главе звена из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трёх самолётов,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прокладывал маршруты в Америку. Он рассказывал моему папе, как сложно было выбрать место для посадки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самолёта,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кругом ледяные глыбы, торосы. Они искали разводье льдин, чтобы можно было посадить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самолёт.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Бросая с высоты болванки, весом 80 кг., проверяли насколько прочен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лед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Если болванка отскакивала от льда, они снижались на минимальную высоту, и 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самолет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касался шасси льда,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ещё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 удостоверяясь его прочности. Как командир эскадрильи,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шёл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посадку первым мой прадед, за ним остальные экипажи.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518415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6818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2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309634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Северном полюсе они жили в зимних палатках, обогреваясь газовыми плитками, а на пол стелили медвежьи шкуры.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9" y="1267070"/>
            <a:ext cx="5829849" cy="461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88" y="51459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20035"/>
            <a:ext cx="3528392" cy="50172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время пребывания на севере, к их лагерю прибился белый медвежонок, который в редкие минуты свободного времени развлекал экипаж, как маленький ребёнок, спускаясь с ледяных торосов, как с горки. А по ночам медвежонок подгрызал унты лётчиков, чавкая и причмокивая. После окончания командировки на севере, прадедушка привёз медвежонка в Москву, и отдал его в Московский зоопарк.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5" y="1916832"/>
            <a:ext cx="5645755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4563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087082"/>
            <a:ext cx="6784234" cy="511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2232249" cy="5040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Бывали у прадеда и вынужденные посадки. Однажды в воздухе у самолёта загорелся правый двигатель, но он сумел удачно посадить самолёт на колхозное поле, и никто из экипажа, и груз не пострадал.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58" y="49818"/>
            <a:ext cx="2279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432</Words>
  <Application>Microsoft Office PowerPoint</Application>
  <PresentationFormat>Экран (4:3)</PresentationFormat>
  <Paragraphs>35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Рассказ о моем прадедушке  Харагезове Иване Мануковиче.           Написал ученик 3 «А» класса ГБОУ СОШ № 727 Харагезов Георгий Иванович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3CL-034</dc:creator>
  <cp:lastModifiedBy>Admin</cp:lastModifiedBy>
  <cp:revision>27</cp:revision>
  <cp:lastPrinted>2013-10-23T09:11:58Z</cp:lastPrinted>
  <dcterms:created xsi:type="dcterms:W3CDTF">2013-10-21T12:24:55Z</dcterms:created>
  <dcterms:modified xsi:type="dcterms:W3CDTF">2013-10-28T07:17:51Z</dcterms:modified>
</cp:coreProperties>
</file>