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59" r:id="rId3"/>
    <p:sldId id="262" r:id="rId4"/>
    <p:sldId id="263" r:id="rId5"/>
    <p:sldId id="267" r:id="rId6"/>
    <p:sldId id="268" r:id="rId7"/>
    <p:sldId id="269" r:id="rId8"/>
    <p:sldId id="270" r:id="rId9"/>
    <p:sldId id="271" r:id="rId10"/>
    <p:sldId id="272" r:id="rId11"/>
    <p:sldId id="274" r:id="rId12"/>
    <p:sldId id="275" r:id="rId13"/>
    <p:sldId id="276" r:id="rId14"/>
    <p:sldId id="277" r:id="rId15"/>
    <p:sldId id="281" r:id="rId16"/>
    <p:sldId id="278" r:id="rId17"/>
    <p:sldId id="28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637" autoAdjust="0"/>
    <p:restoredTop sz="94660"/>
  </p:normalViewPr>
  <p:slideViewPr>
    <p:cSldViewPr>
      <p:cViewPr varScale="1">
        <p:scale>
          <a:sx n="84" d="100"/>
          <a:sy n="84" d="100"/>
        </p:scale>
        <p:origin x="-15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Tm="11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11/14/2013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 advTm="11000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oritet-school.ru/stat/auto/site_samjiltnko/germany.ht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muzofon.com/" TargetMode="External"/><Relationship Id="rId5" Type="http://schemas.openxmlformats.org/officeDocument/2006/relationships/hyperlink" Target="http://www.vesnavserdce.ru/index.php/komu-my-pomogaem/detskie-doma-i-priyuty/260-uvarovskij-detskij-dom-internat-dlya-umstvenno-otstalyx-detej.html" TargetMode="External"/><Relationship Id="rId4" Type="http://schemas.openxmlformats.org/officeDocument/2006/relationships/hyperlink" Target="http://www.mujrp-4.ru/content/fotogalereya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4290"/>
            <a:ext cx="9144000" cy="1643074"/>
          </a:xfrm>
        </p:spPr>
        <p:txBody>
          <a:bodyPr>
            <a:noAutofit/>
          </a:bodyPr>
          <a:lstStyle/>
          <a:p>
            <a:r>
              <a:rPr lang="ru-RU" sz="2500" b="1" i="1" dirty="0" smtClean="0"/>
              <a:t/>
            </a:r>
            <a:br>
              <a:rPr lang="ru-RU" sz="2500" b="1" i="1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«Судьба и Родина едины»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0166" y="3286124"/>
            <a:ext cx="6500858" cy="2571768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Автор работы: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Маслова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настасия</a:t>
            </a: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ученица 3 класса</a:t>
            </a:r>
          </a:p>
          <a:p>
            <a:r>
              <a:rPr lang="ru-RU" b="1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ГБОУ 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СОШ №2084 г.Москва</a:t>
            </a:r>
            <a:endParaRPr lang="ru-RU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4045207"/>
      </p:ext>
    </p:extLst>
  </p:cSld>
  <p:clrMapOvr>
    <a:masterClrMapping/>
  </p:clrMapOvr>
  <p:transition spd="med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500562" y="1857364"/>
            <a:ext cx="2367217" cy="200026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19424" y="228600"/>
            <a:ext cx="5743575" cy="22860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Был награждён «Орденом Великой Отечественной  войны», медалями «За оборону Кавказа», «За победу над Германией»</a:t>
            </a:r>
          </a:p>
        </p:txBody>
      </p:sp>
      <p:pic>
        <p:nvPicPr>
          <p:cNvPr id="2050" name="Picture 2" descr="F:\презентация\медаль за оборону Кавказа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000892" y="3071810"/>
            <a:ext cx="1905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презентация\медаль за победу над Германией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285984" y="3000372"/>
            <a:ext cx="2038350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9548171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57400" y="857232"/>
            <a:ext cx="2743200" cy="5129231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После войны  прадедушка и прабабушка- Маслова Евдокия Антоновна  поженились и работали вместе в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Уваровском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детском доме №12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Прадедушка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был директором, а прабабушка нянечкой.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1955 году семья Масловых переехала в город Подольск Московской области.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презентация\уваровский детский дом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5105400" y="2133600"/>
            <a:ext cx="3810000" cy="3257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24466636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667000" y="2209800"/>
            <a:ext cx="5111750" cy="287187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33600" y="609600"/>
            <a:ext cx="6781800" cy="9271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Маслов Константин Александрович работает на заводе «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Подольсккабель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»- мастером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цеха.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6997708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6324600" y="1325047"/>
            <a:ext cx="2535936" cy="30480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05000" y="228600"/>
            <a:ext cx="6934200" cy="123190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линии прабабушки- Масловой Евдокии Антоновны я узнала ещё одну историю о её брате. Мне он доводится прадедушкой. Это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Сутормин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Алексей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Антонович.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:\презентация\фото №3.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00298" y="1285860"/>
            <a:ext cx="3581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F:\презентация\фото №3.2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953000" y="4442321"/>
            <a:ext cx="4038600" cy="2325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F:\презентация\фото №3.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514600" y="3886199"/>
            <a:ext cx="2240973" cy="288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89740553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57400" y="152400"/>
            <a:ext cx="7086600" cy="1990716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1941 году воевал на Сталинградском фронте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-артиллеристом. Награждён 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Орденом Великой Отечественной  войны», медалями «За оборону  Сталинграда», «За победу над Германией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Победу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встретил в Германии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F:\презентация\orden великой отечественной войны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286248" y="2071678"/>
            <a:ext cx="2428892" cy="2241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F:\презентация\медаль за оборону Сталинграда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929454" y="3571876"/>
            <a:ext cx="1613190" cy="295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F:\презентация\медаль за победу над Германией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428860" y="3643314"/>
            <a:ext cx="1666875" cy="2956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08030803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572132" y="1142984"/>
            <a:ext cx="3337519" cy="4525963"/>
          </a:xfrm>
        </p:spPr>
      </p:pic>
      <p:pic>
        <p:nvPicPr>
          <p:cNvPr id="2050" name="Picture 2" descr="C:\Users\Сергей\Desktop\презентация в школу\Евдокия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714612" y="642918"/>
            <a:ext cx="1658112" cy="2286000"/>
          </a:xfrm>
          <a:prstGeom prst="rect">
            <a:avLst/>
          </a:prstGeom>
          <a:noFill/>
        </p:spPr>
      </p:pic>
      <p:pic>
        <p:nvPicPr>
          <p:cNvPr id="2051" name="Picture 3" descr="C:\Users\Сергей\Desktop\презентация в школу\Евдокия Анатольевна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1928794" y="3357562"/>
            <a:ext cx="3474052" cy="2428892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90800" y="1295400"/>
            <a:ext cx="6096000" cy="4691063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Я  горжусь моими дедушками и бабушками. Их  нелёгкая, лишённая детства жизнь, посвященная служению своему народу, своей стране, сложилась ярко, неординарно. Они настоящие патриоты.</a:t>
            </a:r>
          </a:p>
        </p:txBody>
      </p:sp>
    </p:spTree>
    <p:extLst>
      <p:ext uri="{BB962C8B-B14F-4D97-AF65-F5344CB8AC3E}">
        <p14:creationId xmlns:p14="http://schemas.microsoft.com/office/powerpoint/2010/main" xmlns="" val="2210295172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620688"/>
            <a:ext cx="6635080" cy="550547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Список используемых </a:t>
            </a:r>
            <a:r>
              <a:rPr lang="ru-RU" dirty="0" smtClean="0"/>
              <a:t>источников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ru-RU" sz="1400" b="1" kern="0" dirty="0">
                <a:solidFill>
                  <a:srgbClr val="000000"/>
                </a:solidFill>
                <a:latin typeface="Arial"/>
              </a:rPr>
              <a:t>Интернет-источники</a:t>
            </a:r>
            <a:r>
              <a:rPr lang="ru-RU" sz="1400" b="1" kern="0" dirty="0" smtClean="0">
                <a:solidFill>
                  <a:srgbClr val="000000"/>
                </a:solidFill>
                <a:latin typeface="Arial"/>
              </a:rPr>
              <a:t>:</a:t>
            </a:r>
          </a:p>
          <a:p>
            <a:pPr lvl="0" fontAlgn="base">
              <a:spcAft>
                <a:spcPct val="0"/>
              </a:spcAft>
              <a:buNone/>
            </a:pPr>
            <a:r>
              <a:rPr lang="ru-RU" sz="1400" kern="0" dirty="0">
                <a:solidFill>
                  <a:srgbClr val="000000"/>
                </a:solidFill>
                <a:latin typeface="Arial"/>
              </a:rPr>
              <a:t>м</a:t>
            </a:r>
            <a:r>
              <a:rPr lang="ru-RU" sz="1400" kern="0" dirty="0" smtClean="0">
                <a:solidFill>
                  <a:srgbClr val="000000"/>
                </a:solidFill>
                <a:latin typeface="Arial"/>
              </a:rPr>
              <a:t>едали великой отечественной войны 1941-1945 гг.</a:t>
            </a:r>
            <a:endParaRPr lang="ru-RU" sz="1400" kern="0" dirty="0">
              <a:solidFill>
                <a:srgbClr val="000000"/>
              </a:solidFill>
              <a:latin typeface="Arial"/>
            </a:endParaRPr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www.prioritet-school.ru/stat/auto/site_samjiltnko/germany.htm</a:t>
            </a:r>
            <a:endParaRPr lang="ru-RU" sz="1600" dirty="0" smtClean="0"/>
          </a:p>
          <a:p>
            <a:pPr marL="0" indent="0">
              <a:buNone/>
            </a:pPr>
            <a:r>
              <a:rPr lang="ru-RU" sz="1400" dirty="0" err="1" smtClean="0"/>
              <a:t>Подольсккабель</a:t>
            </a:r>
            <a:endParaRPr lang="ru-RU" sz="2000" dirty="0" smtClean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www.mujrp-4.ru/content/fotogalereya</a:t>
            </a:r>
            <a:endParaRPr lang="ru-RU" sz="1600" dirty="0" smtClean="0"/>
          </a:p>
          <a:p>
            <a:pPr marL="0" indent="0">
              <a:buNone/>
            </a:pPr>
            <a:r>
              <a:rPr lang="ru-RU" sz="1400" dirty="0" err="1" smtClean="0"/>
              <a:t>Уваровский</a:t>
            </a:r>
            <a:r>
              <a:rPr lang="ru-RU" sz="1400" dirty="0" smtClean="0"/>
              <a:t> детский дом</a:t>
            </a:r>
          </a:p>
          <a:p>
            <a:pPr marL="0" indent="0">
              <a:buNone/>
            </a:pP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www.vesnavserdce.ru/index.php/komu-my-pomogaem/detskie-doma-i-priyuty/260-uvarovskij-detskij-dom-internat-dlya-umstvenno-otstalyx-detej.html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Музыка из фильма «Семнадцать мгновений весны»</a:t>
            </a:r>
          </a:p>
          <a:p>
            <a:pPr marL="0" indent="0">
              <a:buNone/>
            </a:pPr>
            <a:r>
              <a:rPr lang="en-US" sz="1600" dirty="0">
                <a:hlinkClick r:id="rId6"/>
              </a:rPr>
              <a:t>http://muzofon.com</a:t>
            </a:r>
            <a:r>
              <a:rPr lang="en-US" sz="1600" dirty="0" smtClean="0">
                <a:hlinkClick r:id="rId6"/>
              </a:rPr>
              <a:t>/</a:t>
            </a:r>
            <a:endParaRPr lang="ru-RU" sz="1600" dirty="0" smtClean="0"/>
          </a:p>
          <a:p>
            <a:pPr marL="0" indent="0">
              <a:buNone/>
            </a:pPr>
            <a:r>
              <a:rPr lang="ru-RU" sz="1600" dirty="0" smtClean="0"/>
              <a:t>Фотографии и письма из домашнего архива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38347829"/>
      </p:ext>
    </p:extLst>
  </p:cSld>
  <p:clrMapOvr>
    <a:masterClrMapping/>
  </p:clrMapOvr>
  <p:transition spd="med" advTm="11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19800" y="685800"/>
            <a:ext cx="2895600" cy="5410200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Родина подобна огромному дереву, на котором не сосчитать листьев.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 листья – это люди, добрые дела которых, прибавляют ему силы. Каждое дерево имеет корни. Корни – это наша история, это наши деды и прадеды. </a:t>
            </a:r>
          </a:p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2057400" y="762000"/>
            <a:ext cx="3810000" cy="5191125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Tm="11000">
        <p:fade/>
      </p:transition>
    </mc:Choice>
    <mc:Fallback>
      <p:transition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315200" cy="762000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Семья Масловых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05000" y="1524000"/>
            <a:ext cx="3008313" cy="4691063"/>
          </a:xfrm>
        </p:spPr>
        <p:txBody>
          <a:bodyPr>
            <a:normAutofit lnSpcReduction="10000"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СУДЬБА И РОДИНА - ЕДИНЫ: по воспоминаниям бабушки Масловой Лидии Ивановны, по сохранившимся фотографиям  и письмам я смогла услышать, как и где воевали мои прадеды, какой страшной была война.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 descr="C:\Users\Сергей\Desktop\презентация в школу\бабушка и Настя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858016" y="928670"/>
            <a:ext cx="2143140" cy="2961963"/>
          </a:xfrm>
          <a:prstGeom prst="rect">
            <a:avLst/>
          </a:prstGeom>
          <a:noFill/>
        </p:spPr>
      </p:pic>
      <p:pic>
        <p:nvPicPr>
          <p:cNvPr id="1027" name="Picture 3" descr="C:\Users\Сергей\Desktop\презентация в школу\бабушка и Настя 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4643438" y="3714752"/>
            <a:ext cx="2286016" cy="2923218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 advTm="11000">
        <p:fade/>
      </p:transition>
    </mc:Choice>
    <mc:Fallback>
      <p:transition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body" sz="half" idx="2"/>
          </p:nvPr>
        </p:nvSpPr>
        <p:spPr>
          <a:xfrm>
            <a:off x="2095500" y="304800"/>
            <a:ext cx="6400800" cy="40386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Эти документы и легли в основу моей исследовательской  работы над созданием семейного архива семьи Масловых.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Начав изучать историю рода Масловых, я убедилась в том, что наши предки были люди честные, добрые и трудолюбивые. </a:t>
            </a:r>
          </a:p>
        </p:txBody>
      </p:sp>
      <p:pic>
        <p:nvPicPr>
          <p:cNvPr id="3" name="Picture 2" descr="F:\презентация\документы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3276600" y="2728480"/>
            <a:ext cx="4038600" cy="390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3429000" y="2971800"/>
            <a:ext cx="4331208" cy="3163824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00232" y="428604"/>
            <a:ext cx="6000768" cy="2571768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Ярким представителем  рода Масловых является моя прапрабабушка Минаева Пелагея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Ивановна. 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время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Великой Отечественной войны она была председателем колхоза деревни Семёновской Московской области.</a:t>
            </a:r>
          </a:p>
          <a:p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47877415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4800600" y="2951450"/>
            <a:ext cx="4076700" cy="3171825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85918" y="228600"/>
            <a:ext cx="7205682" cy="2209800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Прабабушка-Муратова Прасковья Степановна во время Великой Отечественной войны работала на военном заводе в городе Рошаль Московской области. Она на заводе делала порох для снарядов. Была награждена медалью «За оборону Москвы» </a:t>
            </a:r>
          </a:p>
        </p:txBody>
      </p:sp>
      <p:pic>
        <p:nvPicPr>
          <p:cNvPr id="2050" name="Picture 2" descr="F:\презентация\медаль за оборону Москвы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286000" y="3058391"/>
            <a:ext cx="2209800" cy="295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31610261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19400" y="571480"/>
            <a:ext cx="2590800" cy="556738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Прадедушка-Муратов Иван Иванович воевал в инженерных войсках. Награждён «Орденом Великой Отечественной войны», «Медалью за боевые заслуги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войне был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ранен.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91200" y="914400"/>
            <a:ext cx="2441576" cy="2412460"/>
          </a:xfrm>
        </p:spPr>
      </p:pic>
      <p:pic>
        <p:nvPicPr>
          <p:cNvPr id="1026" name="Picture 2" descr="F:\презентация\медаль за боевые заслуги.jpe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6362700" y="3733800"/>
            <a:ext cx="16002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03878976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715000" y="914400"/>
            <a:ext cx="2956560" cy="4818888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209800" y="914400"/>
            <a:ext cx="3352800" cy="4691063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Прадедушка Маслов Константин Александрович родился в 1912 году. В 1929 году закончил семилетнюю Пречистенскую школу в Ярославской области.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1931 году закончил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Левашовский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техникум.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1941 году поступил в педагогический институт в городе Пскове и был призван Армию. </a:t>
            </a:r>
          </a:p>
        </p:txBody>
      </p:sp>
    </p:spTree>
    <p:extLst>
      <p:ext uri="{BB962C8B-B14F-4D97-AF65-F5344CB8AC3E}">
        <p14:creationId xmlns:p14="http://schemas.microsoft.com/office/powerpoint/2010/main" xmlns="" val="3218107130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5257800" y="3643314"/>
            <a:ext cx="3657600" cy="3000396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52400"/>
            <a:ext cx="6019800" cy="213360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Прадедушка воевал на Кавказе в 337 Армейском  инженерном батальоне-сапёром. Минировал мосты, железные дороги, где проходили немецкие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эшелоны.С1944 года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 1945 год служил писарем батальона. Заполнял военные документы, писал письма родным погибших бойцов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конечно всю войну писал письма на Родину , своей любимой Дусе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F:\презентация\фото №2 (открытка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133600" y="2643182"/>
            <a:ext cx="3006852" cy="2000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F:\презентация\фото №2 (открытка обратка)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2650998" y="4267200"/>
            <a:ext cx="1972056" cy="2436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54395493"/>
      </p:ext>
    </p:extLst>
  </p:cSld>
  <p:clrMapOvr>
    <a:masterClrMapping/>
  </p:clrMapOvr>
  <p:transition spd="med" advTm="1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368</TotalTime>
  <Words>511</Words>
  <Application>Microsoft Office PowerPoint</Application>
  <PresentationFormat>Экран (4:3)</PresentationFormat>
  <Paragraphs>38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 «Судьба и Родина едины» </vt:lpstr>
      <vt:lpstr>Слайд 2</vt:lpstr>
      <vt:lpstr>Семья Масловых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</dc:creator>
  <cp:lastModifiedBy>ADMIN</cp:lastModifiedBy>
  <cp:revision>84</cp:revision>
  <dcterms:created xsi:type="dcterms:W3CDTF">2013-04-03T14:35:49Z</dcterms:created>
  <dcterms:modified xsi:type="dcterms:W3CDTF">2013-11-14T13:39:54Z</dcterms:modified>
</cp:coreProperties>
</file>