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71" r:id="rId9"/>
    <p:sldId id="272" r:id="rId10"/>
    <p:sldId id="273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4" r:id="rId19"/>
    <p:sldId id="277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579" autoAdjust="0"/>
  </p:normalViewPr>
  <p:slideViewPr>
    <p:cSldViewPr>
      <p:cViewPr>
        <p:scale>
          <a:sx n="68" d="100"/>
          <a:sy n="68" d="100"/>
        </p:scale>
        <p:origin x="-203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48F46-E9A9-426D-919A-F3F3007F90E4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6C3E8-6C34-45FB-A0F2-85C50BB119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3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6C3E8-6C34-45FB-A0F2-85C50BB1198A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6C3E8-6C34-45FB-A0F2-85C50BB1198A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319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700808"/>
            <a:ext cx="8229600" cy="36004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6600" dirty="0" smtClean="0"/>
              <a:t>Разве о войне мечтали дети?..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dirty="0" smtClean="0"/>
              <a:t>Посвящается юным героям -партизанам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29063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3008313" cy="1296144"/>
          </a:xfrm>
        </p:spPr>
        <p:txBody>
          <a:bodyPr>
            <a:noAutofit/>
          </a:bodyPr>
          <a:lstStyle/>
          <a:p>
            <a:r>
              <a:rPr lang="ru-RU" sz="4400" dirty="0"/>
              <a:t>Валентин </a:t>
            </a:r>
            <a:r>
              <a:rPr lang="ru-RU" sz="4400" dirty="0" smtClean="0"/>
              <a:t>Котик.</a:t>
            </a:r>
            <a:endParaRPr lang="ru-RU" sz="4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8524" y="908720"/>
            <a:ext cx="4589310" cy="4248472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04865"/>
            <a:ext cx="3466728" cy="2736303"/>
          </a:xfrm>
        </p:spPr>
        <p:txBody>
          <a:bodyPr>
            <a:normAutofit/>
          </a:bodyPr>
          <a:lstStyle/>
          <a:p>
            <a:r>
              <a:rPr lang="ru-RU" sz="4400" dirty="0">
                <a:latin typeface="+mj-lt"/>
                <a:ea typeface="+mj-ea"/>
                <a:cs typeface="Trebuchet MS"/>
              </a:rPr>
              <a:t>Герой Советского </a:t>
            </a:r>
            <a:r>
              <a:rPr lang="ru-RU" sz="4400" dirty="0" smtClean="0">
                <a:latin typeface="+mj-lt"/>
                <a:ea typeface="+mj-ea"/>
                <a:cs typeface="Trebuchet MS"/>
              </a:rPr>
              <a:t>Союза.</a:t>
            </a:r>
            <a:endParaRPr lang="ru-RU" sz="4400" dirty="0">
              <a:latin typeface="+mj-lt"/>
              <a:ea typeface="+mj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7749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3960440" cy="252028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Партизаны Брянской области</a:t>
            </a:r>
            <a:endParaRPr lang="ru-RU" sz="4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8" b="11948"/>
          <a:stretch>
            <a:fillRect/>
          </a:stretch>
        </p:blipFill>
        <p:spPr>
          <a:xfrm>
            <a:off x="4112568" y="980728"/>
            <a:ext cx="4608512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81340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5" b="14765"/>
          <a:stretch>
            <a:fillRect/>
          </a:stretch>
        </p:blipFill>
        <p:spPr>
          <a:xfrm>
            <a:off x="2411760" y="1052736"/>
            <a:ext cx="4680520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757160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2" b="13482"/>
          <a:stretch>
            <a:fillRect/>
          </a:stretch>
        </p:blipFill>
        <p:spPr>
          <a:xfrm>
            <a:off x="2915816" y="908720"/>
            <a:ext cx="4248472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12740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72816"/>
            <a:ext cx="3816424" cy="2592288"/>
          </a:xfrm>
        </p:spPr>
        <p:txBody>
          <a:bodyPr>
            <a:noAutofit/>
          </a:bodyPr>
          <a:lstStyle/>
          <a:p>
            <a:r>
              <a:rPr lang="ru-RU" sz="3600" dirty="0" smtClean="0"/>
              <a:t>Валя </a:t>
            </a:r>
            <a:r>
              <a:rPr lang="ru-RU" sz="3600" dirty="0" err="1" smtClean="0"/>
              <a:t>Школев</a:t>
            </a:r>
            <a:r>
              <a:rPr lang="ru-RU" sz="3600" dirty="0" smtClean="0"/>
              <a:t>. Черниговско - волынское соединение.</a:t>
            </a:r>
            <a:endParaRPr lang="ru-RU" sz="3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4" r="17444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91582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44824"/>
            <a:ext cx="3600400" cy="3024336"/>
          </a:xfrm>
        </p:spPr>
        <p:txBody>
          <a:bodyPr>
            <a:noAutofit/>
          </a:bodyPr>
          <a:lstStyle/>
          <a:p>
            <a:r>
              <a:rPr lang="ru-RU" sz="4000" dirty="0" smtClean="0"/>
              <a:t>Вручение боевой награды юному партизану</a:t>
            </a:r>
            <a:endParaRPr lang="ru-RU" sz="40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7" b="15657"/>
          <a:stretch>
            <a:fillRect/>
          </a:stretch>
        </p:blipFill>
        <p:spPr>
          <a:xfrm>
            <a:off x="4078560" y="1207368"/>
            <a:ext cx="4525888" cy="4525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4094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132856"/>
            <a:ext cx="3240360" cy="2088232"/>
          </a:xfrm>
        </p:spPr>
        <p:txBody>
          <a:bodyPr>
            <a:noAutofit/>
          </a:bodyPr>
          <a:lstStyle/>
          <a:p>
            <a:r>
              <a:rPr lang="ru-RU" sz="4000" dirty="0" smtClean="0"/>
              <a:t>Семья партизан </a:t>
            </a:r>
            <a:r>
              <a:rPr lang="ru-RU" sz="4000" dirty="0" err="1" smtClean="0"/>
              <a:t>Брянщины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9" b="14889"/>
          <a:stretch>
            <a:fillRect/>
          </a:stretch>
        </p:blipFill>
        <p:spPr>
          <a:xfrm>
            <a:off x="4139952" y="1052736"/>
            <a:ext cx="4608512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65161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1700808"/>
            <a:ext cx="3528392" cy="3240360"/>
          </a:xfrm>
        </p:spPr>
        <p:txBody>
          <a:bodyPr>
            <a:noAutofit/>
          </a:bodyPr>
          <a:lstStyle/>
          <a:p>
            <a:r>
              <a:rPr lang="ru-RU" sz="4000" dirty="0" smtClean="0"/>
              <a:t>Володя Казначеев.</a:t>
            </a:r>
          </a:p>
          <a:p>
            <a:r>
              <a:rPr lang="ru-RU" sz="4000" dirty="0" smtClean="0"/>
              <a:t>Брянский партизан.</a:t>
            </a:r>
            <a:endParaRPr lang="ru-RU" sz="40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6" b="6406"/>
          <a:stretch>
            <a:fillRect/>
          </a:stretch>
        </p:blipFill>
        <p:spPr>
          <a:xfrm>
            <a:off x="4311352" y="1728192"/>
            <a:ext cx="4149080" cy="4149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92897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89" y="332656"/>
            <a:ext cx="7123080" cy="924475"/>
          </a:xfrm>
        </p:spPr>
        <p:txBody>
          <a:bodyPr/>
          <a:lstStyle/>
          <a:p>
            <a:pPr algn="ctr"/>
            <a:r>
              <a:rPr lang="ru-RU" sz="4000" dirty="0"/>
              <a:t>Отряд «Победители»</a:t>
            </a:r>
          </a:p>
        </p:txBody>
      </p:sp>
      <p:pic>
        <p:nvPicPr>
          <p:cNvPr id="6146" name="Picture 2" descr="C:\Users\Елена\Desktop\Дети и война. Фото\Лагерь под Ровн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62482"/>
            <a:ext cx="4851715" cy="45867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01097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76672"/>
            <a:ext cx="4896544" cy="6048672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583711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1883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u="sng" dirty="0"/>
              <a:t>Актуальность </a:t>
            </a:r>
            <a:r>
              <a:rPr lang="ru-RU" sz="4800" b="1" u="sng" dirty="0" smtClean="0"/>
              <a:t>работы</a:t>
            </a:r>
            <a:r>
              <a:rPr lang="ru-RU" sz="4800" dirty="0" smtClean="0"/>
              <a:t> - изучение </a:t>
            </a:r>
            <a:r>
              <a:rPr lang="ru-RU" sz="4800" dirty="0"/>
              <a:t>фактов участия детей в  жизни страны во время </a:t>
            </a:r>
            <a:r>
              <a:rPr lang="ru-RU" sz="4800" dirty="0" smtClean="0"/>
              <a:t>Великой Отечественной войны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050586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/>
          <p:cNvSpPr txBox="1">
            <a:spLocks/>
          </p:cNvSpPr>
          <p:nvPr/>
        </p:nvSpPr>
        <p:spPr>
          <a:xfrm>
            <a:off x="2024843" y="645525"/>
            <a:ext cx="5643501" cy="8392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charset="2"/>
              <a:buNone/>
            </a:pPr>
            <a:r>
              <a:rPr lang="ru-RU" sz="4000" dirty="0">
                <a:latin typeface="+mj-lt"/>
                <a:ea typeface="+mj-ea"/>
                <a:cs typeface="Trebuchet MS"/>
              </a:rPr>
              <a:t>Владимир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+mj-lt"/>
                <a:ea typeface="+mj-ea"/>
                <a:cs typeface="Trebuchet MS"/>
              </a:rPr>
              <a:t>Саморуха</a:t>
            </a:r>
            <a:endParaRPr lang="ru-RU" sz="4000" dirty="0">
              <a:latin typeface="+mj-lt"/>
              <a:ea typeface="+mj-ea"/>
              <a:cs typeface="Trebuchet MS"/>
            </a:endParaRPr>
          </a:p>
          <a:p>
            <a:pPr>
              <a:buFont typeface="Wingdings 2" charset="2"/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 descr="C:\Users\Елена\Desktop\Дети и война. Фото\Саморуха В.П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1815236"/>
            <a:ext cx="3384377" cy="43393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04622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395804"/>
            <a:ext cx="7811030" cy="34733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5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МЫ ПОМНИМ!</a:t>
            </a:r>
            <a:br>
              <a:rPr lang="ru-RU" sz="5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МЫ ГОРДИМСЯ!</a:t>
            </a:r>
            <a:endParaRPr lang="ru-RU" sz="5400" dirty="0">
              <a:ln>
                <a:solidFill>
                  <a:schemeClr val="accent1">
                    <a:lumMod val="7500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424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7704856" cy="540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u="sng" dirty="0"/>
              <a:t>Социальная  </a:t>
            </a:r>
            <a:r>
              <a:rPr lang="ru-RU" sz="4800" b="1" u="sng" dirty="0" smtClean="0"/>
              <a:t>значимость проекта: </a:t>
            </a:r>
            <a:r>
              <a:rPr lang="ru-RU" sz="4800" dirty="0"/>
              <a:t>пробуждении интереса у школьников к мало известным фактам  </a:t>
            </a:r>
            <a:r>
              <a:rPr lang="ru-RU" sz="4800" dirty="0" smtClean="0"/>
              <a:t>Великой Отечественной войны.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7746153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/>
              <a:t>Личностная значимость </a:t>
            </a:r>
            <a:r>
              <a:rPr lang="ru-RU" sz="3600" b="1" u="sng" dirty="0" smtClean="0"/>
              <a:t> -</a:t>
            </a:r>
            <a:r>
              <a:rPr lang="ru-RU" sz="3600" dirty="0" smtClean="0"/>
              <a:t>открытие </a:t>
            </a:r>
            <a:r>
              <a:rPr lang="ru-RU" sz="3600" dirty="0"/>
              <a:t>для себя новых интересных фактов из жизни детей в годы войны. Объектом  исследования является Великая Отечественная война. Предметом исследования будет детство наших сверстников в тяжёлые военные </a:t>
            </a:r>
            <a:r>
              <a:rPr lang="ru-RU" sz="3600" dirty="0" smtClean="0"/>
              <a:t>годы в партизанских отрядах.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76585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/>
              <a:t>Практическая значимость </a:t>
            </a:r>
            <a:r>
              <a:rPr lang="ru-RU" sz="4000" b="1" u="sng" dirty="0" smtClean="0"/>
              <a:t>проекта</a:t>
            </a:r>
            <a:r>
              <a:rPr lang="ru-RU" sz="4000" b="1" dirty="0" smtClean="0"/>
              <a:t> -</a:t>
            </a:r>
            <a:r>
              <a:rPr lang="ru-RU" sz="4000" dirty="0" smtClean="0"/>
              <a:t> </a:t>
            </a:r>
            <a:r>
              <a:rPr lang="ru-RU" sz="4000" dirty="0"/>
              <a:t>материалы нашего </a:t>
            </a:r>
            <a:r>
              <a:rPr lang="ru-RU" sz="4000" dirty="0" smtClean="0"/>
              <a:t>исследования помогут </a:t>
            </a:r>
            <a:r>
              <a:rPr lang="ru-RU" sz="4000" dirty="0"/>
              <a:t>учителям и учащимся при подготовке к мероприятиям, посвященным празднованию </a:t>
            </a:r>
            <a:r>
              <a:rPr lang="ru-RU" sz="4000" dirty="0" smtClean="0"/>
              <a:t>70-летия </a:t>
            </a:r>
            <a:r>
              <a:rPr lang="ru-RU" sz="4000" dirty="0"/>
              <a:t>Великой Победы.</a:t>
            </a:r>
          </a:p>
        </p:txBody>
      </p:sp>
    </p:spTree>
    <p:extLst>
      <p:ext uri="{BB962C8B-B14F-4D97-AF65-F5344CB8AC3E}">
        <p14:creationId xmlns:p14="http://schemas.microsoft.com/office/powerpoint/2010/main" val="181658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764704"/>
            <a:ext cx="3675215" cy="51574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340768"/>
            <a:ext cx="3682752" cy="4353347"/>
          </a:xfrm>
        </p:spPr>
        <p:txBody>
          <a:bodyPr>
            <a:normAutofit/>
          </a:bodyPr>
          <a:lstStyle/>
          <a:p>
            <a:r>
              <a:rPr lang="ru-RU" sz="4100" dirty="0">
                <a:latin typeface="+mj-lt"/>
                <a:ea typeface="+mj-ea"/>
                <a:cs typeface="Trebuchet MS"/>
              </a:rPr>
              <a:t>Владимир </a:t>
            </a:r>
            <a:r>
              <a:rPr lang="ru-RU" sz="4100" dirty="0" smtClean="0">
                <a:latin typeface="+mj-lt"/>
                <a:ea typeface="+mj-ea"/>
                <a:cs typeface="Trebuchet MS"/>
              </a:rPr>
              <a:t>Дубинин.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smtClean="0">
                <a:latin typeface="+mj-lt"/>
                <a:ea typeface="+mj-ea"/>
                <a:cs typeface="Trebuchet MS"/>
              </a:rPr>
              <a:t>Герой Советского </a:t>
            </a:r>
            <a:r>
              <a:rPr lang="ru-RU" sz="4100" dirty="0">
                <a:latin typeface="+mj-lt"/>
                <a:ea typeface="+mj-ea"/>
                <a:cs typeface="Trebuchet MS"/>
              </a:rPr>
              <a:t>Союза</a:t>
            </a:r>
          </a:p>
        </p:txBody>
      </p:sp>
    </p:spTree>
    <p:extLst>
      <p:ext uri="{BB962C8B-B14F-4D97-AF65-F5344CB8AC3E}">
        <p14:creationId xmlns:p14="http://schemas.microsoft.com/office/powerpoint/2010/main" val="3273048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1440160"/>
          </a:xfrm>
        </p:spPr>
        <p:txBody>
          <a:bodyPr>
            <a:normAutofit/>
          </a:bodyPr>
          <a:lstStyle/>
          <a:p>
            <a:r>
              <a:rPr lang="ru-RU" sz="4400" dirty="0"/>
              <a:t>Леонид </a:t>
            </a:r>
            <a:r>
              <a:rPr lang="ru-RU" sz="4400" dirty="0" smtClean="0"/>
              <a:t>Голиков.</a:t>
            </a:r>
            <a:endParaRPr lang="ru-RU" sz="44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8524" y="764705"/>
            <a:ext cx="4580998" cy="460851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466728" cy="3168352"/>
          </a:xfrm>
        </p:spPr>
        <p:txBody>
          <a:bodyPr>
            <a:normAutofit fontScale="92500" lnSpcReduction="10000"/>
          </a:bodyPr>
          <a:lstStyle/>
          <a:p>
            <a:r>
              <a:rPr lang="ru-RU" sz="4400" dirty="0">
                <a:latin typeface="+mj-lt"/>
                <a:ea typeface="+mj-ea"/>
                <a:cs typeface="Trebuchet MS"/>
              </a:rPr>
              <a:t>Герой Советского </a:t>
            </a:r>
            <a:r>
              <a:rPr lang="ru-RU" sz="4400" dirty="0" smtClean="0">
                <a:latin typeface="+mj-lt"/>
                <a:ea typeface="+mj-ea"/>
                <a:cs typeface="Trebuchet MS"/>
              </a:rPr>
              <a:t>Союза.</a:t>
            </a:r>
          </a:p>
          <a:p>
            <a:r>
              <a:rPr lang="ru-RU" sz="4300" dirty="0" smtClean="0">
                <a:latin typeface="+mj-lt"/>
                <a:ea typeface="+mj-ea"/>
                <a:cs typeface="Trebuchet MS"/>
              </a:rPr>
              <a:t>Военная </a:t>
            </a:r>
            <a:r>
              <a:rPr lang="ru-RU" sz="4300" dirty="0">
                <a:latin typeface="+mj-lt"/>
                <a:ea typeface="+mj-ea"/>
                <a:cs typeface="Trebuchet MS"/>
              </a:rPr>
              <a:t>фотография</a:t>
            </a:r>
          </a:p>
        </p:txBody>
      </p:sp>
    </p:spTree>
    <p:extLst>
      <p:ext uri="{BB962C8B-B14F-4D97-AF65-F5344CB8AC3E}">
        <p14:creationId xmlns:p14="http://schemas.microsoft.com/office/powerpoint/2010/main" val="28981752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3394720" cy="1440160"/>
          </a:xfrm>
        </p:spPr>
        <p:txBody>
          <a:bodyPr>
            <a:noAutofit/>
          </a:bodyPr>
          <a:lstStyle/>
          <a:p>
            <a:r>
              <a:rPr lang="ru-RU" sz="4400" dirty="0"/>
              <a:t>Зинаида </a:t>
            </a:r>
            <a:r>
              <a:rPr lang="ru-RU" sz="4400" dirty="0" smtClean="0"/>
              <a:t>Портнова.</a:t>
            </a:r>
            <a:endParaRPr lang="ru-RU" sz="4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052736"/>
            <a:ext cx="3283383" cy="4759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348880"/>
            <a:ext cx="3600400" cy="2016224"/>
          </a:xfrm>
        </p:spPr>
        <p:txBody>
          <a:bodyPr>
            <a:normAutofit lnSpcReduction="10000"/>
          </a:bodyPr>
          <a:lstStyle/>
          <a:p>
            <a:r>
              <a:rPr lang="ru-RU" sz="4400" dirty="0">
                <a:latin typeface="+mj-lt"/>
                <a:ea typeface="+mj-ea"/>
                <a:cs typeface="Trebuchet MS"/>
              </a:rPr>
              <a:t>Герой Советского </a:t>
            </a:r>
            <a:r>
              <a:rPr lang="ru-RU" sz="4400" dirty="0" smtClean="0">
                <a:latin typeface="+mj-lt"/>
                <a:ea typeface="+mj-ea"/>
                <a:cs typeface="Trebuchet MS"/>
              </a:rPr>
              <a:t>Союза.</a:t>
            </a:r>
            <a:endParaRPr lang="ru-RU" sz="4400" dirty="0">
              <a:latin typeface="+mj-lt"/>
              <a:ea typeface="+mj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45005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3008313" cy="1368152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Марат </a:t>
            </a:r>
            <a:r>
              <a:rPr lang="ru-RU" sz="4400" dirty="0" err="1" smtClean="0"/>
              <a:t>Казей</a:t>
            </a:r>
            <a:r>
              <a:rPr lang="ru-RU" sz="4400" dirty="0" smtClean="0"/>
              <a:t>.</a:t>
            </a:r>
            <a:endParaRPr lang="ru-RU" sz="4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1277" y="678378"/>
            <a:ext cx="3929155" cy="58008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76872"/>
            <a:ext cx="3826768" cy="2448272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sz="4400" dirty="0">
                <a:latin typeface="+mj-lt"/>
                <a:ea typeface="+mj-ea"/>
                <a:cs typeface="Trebuchet MS"/>
              </a:rPr>
              <a:t>Герой Советского </a:t>
            </a:r>
            <a:r>
              <a:rPr lang="ru-RU" sz="4400" dirty="0" smtClean="0">
                <a:latin typeface="+mj-lt"/>
                <a:ea typeface="+mj-ea"/>
                <a:cs typeface="Trebuchet MS"/>
              </a:rPr>
              <a:t>Союза.</a:t>
            </a:r>
            <a:endParaRPr lang="ru-RU" sz="4400" dirty="0">
              <a:latin typeface="+mj-lt"/>
              <a:ea typeface="+mj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52282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217</TotalTime>
  <Words>170</Words>
  <Application>Microsoft Office PowerPoint</Application>
  <PresentationFormat>Экран (4:3)</PresentationFormat>
  <Paragraphs>26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Spring</vt:lpstr>
      <vt:lpstr>Разве о войне мечтали дети?.. Посвящается юным героям -партизанам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Леонид Голиков.</vt:lpstr>
      <vt:lpstr>Зинаида Портнова.</vt:lpstr>
      <vt:lpstr>Марат Казей.</vt:lpstr>
      <vt:lpstr>Валентин Котик.</vt:lpstr>
      <vt:lpstr>Партизаны Брянской области</vt:lpstr>
      <vt:lpstr>Презентация PowerPoint</vt:lpstr>
      <vt:lpstr>Презентация PowerPoint</vt:lpstr>
      <vt:lpstr>Валя Школев. Черниговско - волынское соединение.</vt:lpstr>
      <vt:lpstr>Вручение боевой награды юному партизану</vt:lpstr>
      <vt:lpstr>Семья партизан Брянщины.</vt:lpstr>
      <vt:lpstr>Презентация PowerPoint</vt:lpstr>
      <vt:lpstr>Отряд «Победители»</vt:lpstr>
      <vt:lpstr>Презентация PowerPoint</vt:lpstr>
      <vt:lpstr>Презентация PowerPoint</vt:lpstr>
      <vt:lpstr>    МЫ ПОМНИМ!     МЫ ГОРДИМСЯ!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Разве о войне мечтали дети?... Посвящается юным героям -партизанам</dc:title>
  <dc:creator>Елена</dc:creator>
  <cp:lastModifiedBy>Sys</cp:lastModifiedBy>
  <cp:revision>24</cp:revision>
  <dcterms:created xsi:type="dcterms:W3CDTF">2013-10-19T16:07:24Z</dcterms:created>
  <dcterms:modified xsi:type="dcterms:W3CDTF">2013-11-11T12:09:25Z</dcterms:modified>
</cp:coreProperties>
</file>