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57" r:id="rId4"/>
    <p:sldId id="258" r:id="rId5"/>
    <p:sldId id="267" r:id="rId6"/>
    <p:sldId id="259" r:id="rId7"/>
    <p:sldId id="260" r:id="rId8"/>
    <p:sldId id="272" r:id="rId9"/>
    <p:sldId id="261" r:id="rId10"/>
    <p:sldId id="275" r:id="rId11"/>
    <p:sldId id="262" r:id="rId12"/>
    <p:sldId id="263" r:id="rId13"/>
    <p:sldId id="264" r:id="rId14"/>
    <p:sldId id="265" r:id="rId15"/>
    <p:sldId id="266" r:id="rId16"/>
    <p:sldId id="277" r:id="rId17"/>
    <p:sldId id="273" r:id="rId18"/>
    <p:sldId id="268" r:id="rId19"/>
    <p:sldId id="269" r:id="rId20"/>
    <p:sldId id="270" r:id="rId21"/>
    <p:sldId id="271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71" autoAdjust="0"/>
  </p:normalViewPr>
  <p:slideViewPr>
    <p:cSldViewPr>
      <p:cViewPr varScale="1">
        <p:scale>
          <a:sx n="81" d="100"/>
          <a:sy n="81" d="100"/>
        </p:scale>
        <p:origin x="1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FEB97-1D15-4BF8-8492-7F63A61F6340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5670-993F-48D3-99F6-E92C9CC5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4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D5670-993F-48D3-99F6-E92C9CC56D4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3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0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8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6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695279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78F6-F4A5-4CCC-816C-6F886B15067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FEA-A411-4F6E-A85E-DACBB0B38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6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3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2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1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7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6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0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5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2">
              <a:lumMod val="75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664C-EECE-4FCF-B583-EE6CF4953BCE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039E1-029D-4F4F-B31B-2B1BB585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1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ГБОУ СОШ №289</a:t>
            </a:r>
            <a:br>
              <a:rPr lang="ru-RU" dirty="0" smtClean="0"/>
            </a:br>
            <a:r>
              <a:rPr lang="ru-RU" dirty="0" smtClean="0"/>
              <a:t>СВАО </a:t>
            </a:r>
            <a:br>
              <a:rPr lang="ru-RU" dirty="0" smtClean="0"/>
            </a:br>
            <a:r>
              <a:rPr lang="ru-RU" dirty="0" smtClean="0"/>
              <a:t>г. Москва</a:t>
            </a:r>
            <a:br>
              <a:rPr lang="ru-RU" dirty="0" smtClean="0"/>
            </a:br>
            <a:r>
              <a:rPr lang="ru-RU" dirty="0" smtClean="0"/>
              <a:t>2013г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640960" cy="30243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Презентацию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подготовили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ученики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 класса «А»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проекта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Бороздина Елена Николаевна</a:t>
            </a:r>
          </a:p>
          <a:p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ещё об одном прадеде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dirty="0"/>
              <a:t> </a:t>
            </a:r>
            <a:r>
              <a:rPr lang="ru-RU" sz="3500" b="1" dirty="0">
                <a:solidFill>
                  <a:schemeClr val="tx2">
                    <a:lumMod val="50000"/>
                  </a:schemeClr>
                </a:solidFill>
              </a:rPr>
              <a:t>Сертаков Сергей Митрофанович</a:t>
            </a:r>
            <a:endParaRPr lang="ru-RU" sz="35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Воевал в Белоруссии, возглавлял крупное партизанское соединение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Участвовал в параде Победы в 1945г в Москве.</a:t>
            </a:r>
          </a:p>
          <a:p>
            <a:pPr marL="0" indent="0">
              <a:buNone/>
            </a:pPr>
            <a:r>
              <a:rPr lang="ru-RU" dirty="0"/>
              <a:t>После окончания войны был направлен на борьбу с остатками бандитских формирований, воевавших на стороне фашистов во время войны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Погиб от рук бандитов в 1946г.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66132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 err="1" smtClean="0"/>
              <a:t>Манасов</a:t>
            </a:r>
            <a:r>
              <a:rPr lang="ru-RU" sz="3600" b="1" i="1" u="sng" dirty="0" smtClean="0"/>
              <a:t> Сергей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рассказывает о </a:t>
            </a:r>
            <a:r>
              <a:rPr lang="ru-RU" sz="3600" dirty="0" err="1" smtClean="0"/>
              <a:t>свом</a:t>
            </a:r>
            <a:r>
              <a:rPr lang="ru-RU" sz="3600" dirty="0" smtClean="0"/>
              <a:t> прадедушке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Луговкин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Фёдор Петрович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/>
              <a:t>Дата рождения: 2 февраля 1900г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192 гвардейский стрелковый полк, гвардии красноармейцев.</a:t>
            </a:r>
          </a:p>
          <a:p>
            <a:pPr marL="0" indent="0">
              <a:buNone/>
            </a:pPr>
            <a:r>
              <a:rPr lang="ru-RU" sz="2400" dirty="0"/>
              <a:t>С первых дней Великой Отечественной войны служил в войсках противовоздушной обороны, защищая Москву от налётов фашистской авиации. На подступах к Москве получил три тяжёлых ранения и был направлен в госпиталь города Омска. </a:t>
            </a:r>
            <a:r>
              <a:rPr lang="ru-RU" sz="2400" dirty="0" smtClean="0"/>
              <a:t>После </a:t>
            </a:r>
            <a:r>
              <a:rPr lang="ru-RU" sz="2400" dirty="0"/>
              <a:t>лечения в госпитале с 1942г воевал на Ленинградском фронте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Не дождавшись победы</a:t>
            </a:r>
            <a:r>
              <a:rPr lang="ru-RU" sz="2400" dirty="0" smtClean="0"/>
              <a:t>, </a:t>
            </a:r>
            <a:r>
              <a:rPr lang="ru-RU" sz="2400" dirty="0"/>
              <a:t>геройски погиб при освобождении города Выборга 28 июня 1944г. Захоронен в районе станции Тали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За боевые заслуги награждён правительственными медалями.</a:t>
            </a:r>
          </a:p>
        </p:txBody>
      </p:sp>
    </p:spTree>
    <p:extLst>
      <p:ext uri="{BB962C8B-B14F-4D97-AF65-F5344CB8AC3E}">
        <p14:creationId xmlns:p14="http://schemas.microsoft.com/office/powerpoint/2010/main" val="651098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Дубинин Григорий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0405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100" b="1" dirty="0" smtClean="0"/>
              <a:t>  Мой </a:t>
            </a:r>
            <a:r>
              <a:rPr lang="ru-RU" sz="5100" b="1" dirty="0"/>
              <a:t>прадедушка </a:t>
            </a:r>
            <a:endParaRPr lang="ru-RU" sz="5100" b="1" dirty="0" smtClean="0"/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Александр </a:t>
            </a:r>
            <a:r>
              <a:rPr lang="ru-RU" sz="8000" b="1" dirty="0">
                <a:solidFill>
                  <a:schemeClr val="tx2">
                    <a:lumMod val="50000"/>
                  </a:schemeClr>
                </a:solidFill>
              </a:rPr>
              <a:t>Степанович Дубинин</a:t>
            </a:r>
            <a:endParaRPr lang="ru-RU" sz="8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100" dirty="0" smtClean="0"/>
              <a:t>     Родился </a:t>
            </a:r>
            <a:r>
              <a:rPr lang="ru-RU" sz="5100" dirty="0"/>
              <a:t>в 1910 году </a:t>
            </a:r>
            <a:r>
              <a:rPr lang="ru-RU" sz="5100" dirty="0" smtClean="0"/>
              <a:t>. В </a:t>
            </a:r>
            <a:r>
              <a:rPr lang="ru-RU" sz="5100" dirty="0"/>
              <a:t>1930 году пошёл служить в Красную Армию. К началу Великой Отечественной войны служил на Дальнем Востоке, в звании старшего лейтенанта артиллерийских войск. </a:t>
            </a:r>
          </a:p>
          <a:p>
            <a:pPr marL="0" indent="0">
              <a:buNone/>
            </a:pPr>
            <a:r>
              <a:rPr lang="ru-RU" sz="5100" dirty="0" smtClean="0"/>
              <a:t>     Был </a:t>
            </a:r>
            <a:r>
              <a:rPr lang="ru-RU" sz="5100" dirty="0"/>
              <a:t>направлен на Западный фронт, в состав 10 Гвардейской армии. Осенью 1943 года в её составе участвовал в Смоленской наступательной операции, где в боях под городом Ельня заслужил свою первую награду: Орден Отечественной Войны 1-ой степени</a:t>
            </a:r>
            <a:r>
              <a:rPr lang="ru-RU" sz="5100" dirty="0" smtClean="0"/>
              <a:t>.</a:t>
            </a:r>
          </a:p>
          <a:p>
            <a:pPr marL="0" indent="0">
              <a:buNone/>
            </a:pPr>
            <a:r>
              <a:rPr lang="ru-RU" sz="5100" dirty="0" smtClean="0"/>
              <a:t> </a:t>
            </a:r>
            <a:r>
              <a:rPr lang="ru-RU" sz="5100" dirty="0"/>
              <a:t>В ходе войны был награжден также орденом Красной Звезды, орденом Боевого Красного Знамени, орденом Ленина и другими орденами и медалями, в том числе и иностранных государств. Войну закончил в районе города Кёнисберга в звании подполковника. </a:t>
            </a:r>
            <a:br>
              <a:rPr lang="ru-RU" sz="5100" dirty="0"/>
            </a:br>
            <a:r>
              <a:rPr lang="ru-RU" sz="51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951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Бельская  Елизавета</a:t>
            </a:r>
            <a:endParaRPr lang="ru-RU" i="1" dirty="0"/>
          </a:p>
        </p:txBody>
      </p:sp>
      <p:pic>
        <p:nvPicPr>
          <p:cNvPr id="4" name="Объект 3" descr="C:\Users\Ленчик\Desktop\Книга памяти\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2773680" cy="3816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318279" y="2291235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Мой прадедушка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Тюков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Федор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Николаевич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85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</a:rPr>
              <a:t>Тюков Федор Николаевич </a:t>
            </a:r>
            <a:endParaRPr lang="ru-RU" sz="4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Гвардии подполковник в отставке.</a:t>
            </a:r>
          </a:p>
          <a:p>
            <a:pPr marL="0" indent="0">
              <a:buNone/>
            </a:pPr>
            <a:r>
              <a:rPr lang="ru-RU" dirty="0"/>
              <a:t>Родился в 1923 году. В 1941 году поступил в Ташкентское училище, в должности младшего лейтенанта в 1942 году принял первый бой под Полтавой.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1943 году участвовал в битве на Курской дуге. Находясь в частях 2-го Белорусского фронта, освобождал город Прагу – столицу Чехословакии, за что награждён медалью, в мае 1945 года. Награждён медалями за освобождение Болгарии, Румынии. Имеет 2 ордена «Боевого Красного знамени». Закончилась война, но Тюков Федор Николаевич продолжал служить в рядом Советской Армии – до 1949 года в Румынии, с 1949 по 1953 год в составе танковой бригады на территории Польши, а затем и Западной Украины. </a:t>
            </a:r>
            <a:r>
              <a:rPr lang="ru-RU" dirty="0" smtClean="0"/>
              <a:t>В </a:t>
            </a:r>
            <a:r>
              <a:rPr lang="ru-RU" dirty="0"/>
              <a:t>1986 году сердце ветерана перестало биться.</a:t>
            </a:r>
          </a:p>
          <a:p>
            <a:pPr marL="0" indent="0">
              <a:buNone/>
            </a:pPr>
            <a:r>
              <a:rPr lang="ru-RU" dirty="0"/>
              <a:t>Светлая Память о нём навечно сохранится в наших сердцах.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72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Суворова Анастасия </a:t>
            </a:r>
            <a:br>
              <a:rPr lang="ru-RU" i="1" dirty="0" smtClean="0"/>
            </a:br>
            <a:r>
              <a:rPr lang="ru-RU" i="1" dirty="0" smtClean="0"/>
              <a:t>вспоминает своего прадеда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/>
              <a:t> </a:t>
            </a:r>
            <a:r>
              <a:rPr lang="ru-RU" sz="3800" b="1" dirty="0">
                <a:solidFill>
                  <a:schemeClr val="tx2">
                    <a:lumMod val="50000"/>
                  </a:schemeClr>
                </a:solidFill>
              </a:rPr>
              <a:t>Болгов Николай Макарович</a:t>
            </a:r>
            <a:r>
              <a:rPr lang="ru-RU" sz="3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/>
              <a:t>(1918-1989гг.)</a:t>
            </a:r>
          </a:p>
          <a:p>
            <a:pPr marL="0" indent="0">
              <a:buNone/>
            </a:pPr>
            <a:r>
              <a:rPr lang="ru-RU" dirty="0" smtClean="0"/>
              <a:t>   Родился </a:t>
            </a:r>
            <a:r>
              <a:rPr lang="ru-RU" dirty="0"/>
              <a:t>в Астраханской области. Был участником Финской войны. В Великую Отечественную войну сражался в составе Ленинградского фронта, в звании рядового. Входил в состав миномётного батальона, вторым заряжающим.</a:t>
            </a:r>
          </a:p>
          <a:p>
            <a:pPr marL="0" indent="0">
              <a:buNone/>
            </a:pPr>
            <a:r>
              <a:rPr lang="ru-RU" dirty="0" smtClean="0"/>
              <a:t>  Участвовал </a:t>
            </a:r>
            <a:r>
              <a:rPr lang="ru-RU" dirty="0"/>
              <a:t>в боях за прорыв блокады Ленинграда; имел ордена, награды, медали. Был защитником «Невского пятачка».</a:t>
            </a:r>
          </a:p>
          <a:p>
            <a:pPr marL="0" indent="0">
              <a:buNone/>
            </a:pPr>
            <a:r>
              <a:rPr lang="ru-RU" dirty="0" smtClean="0"/>
              <a:t>   При </a:t>
            </a:r>
            <a:r>
              <a:rPr lang="ru-RU" dirty="0"/>
              <a:t>окружении их частей немцами подорвался на мине, лишился ноги (в середине 43 года). Долго лежал в госпитале, после чего был демобилизован. </a:t>
            </a:r>
          </a:p>
        </p:txBody>
      </p:sp>
    </p:spTree>
    <p:extLst>
      <p:ext uri="{BB962C8B-B14F-4D97-AF65-F5344CB8AC3E}">
        <p14:creationId xmlns:p14="http://schemas.microsoft.com/office/powerpoint/2010/main" val="4021411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Болгов Николай Макарович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/>
              <a:t>(1918-1989гг.)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D:\ж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34525"/>
            <a:ext cx="3744415" cy="52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Ценною миллионов жизней,</a:t>
            </a:r>
          </a:p>
          <a:p>
            <a:pPr marL="0" indent="0">
              <a:buNone/>
            </a:pPr>
            <a:r>
              <a:rPr lang="ru-RU" dirty="0" smtClean="0"/>
              <a:t>Сгоревших сёл и городов,</a:t>
            </a:r>
          </a:p>
          <a:p>
            <a:pPr marL="0" indent="0">
              <a:buNone/>
            </a:pPr>
            <a:r>
              <a:rPr lang="ru-RU" dirty="0" smtClean="0"/>
              <a:t>Повергнута чума фашизма.</a:t>
            </a:r>
          </a:p>
          <a:p>
            <a:pPr marL="0" indent="0">
              <a:buNone/>
            </a:pPr>
            <a:r>
              <a:rPr lang="ru-RU" dirty="0" smtClean="0"/>
              <a:t>Ценной могил, ценной крестов!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829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Ленчик\Desktop\Книга памяти\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2113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020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Май сорок пятого. Победа!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/>
              <a:t>Четыре года перестрелок</a:t>
            </a:r>
          </a:p>
          <a:p>
            <a:pPr marL="0" indent="0">
              <a:buNone/>
            </a:pPr>
            <a:r>
              <a:rPr lang="ru-RU" dirty="0"/>
              <a:t>Усталость. Тяжесть рук и ног.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Бомбёжек</a:t>
            </a:r>
            <a:r>
              <a:rPr lang="ru-RU" dirty="0"/>
              <a:t>, яростных атак</a:t>
            </a:r>
          </a:p>
          <a:p>
            <a:pPr marL="0" indent="0">
              <a:buNone/>
            </a:pPr>
            <a:r>
              <a:rPr lang="ru-RU" dirty="0"/>
              <a:t>Её так ждали наши деды,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Тупая боль ковала тело</a:t>
            </a:r>
          </a:p>
          <a:p>
            <a:pPr marL="0" indent="0">
              <a:buNone/>
            </a:pPr>
            <a:r>
              <a:rPr lang="ru-RU" dirty="0"/>
              <a:t>Прошёл уже немалый срок.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Всё! Сдался вражеский Рейхстаг!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108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i="1" dirty="0" smtClean="0"/>
              <a:t>«Мы этой памяти верны»</a:t>
            </a:r>
          </a:p>
          <a:p>
            <a:pPr marL="0" indent="0" algn="ctr">
              <a:buNone/>
            </a:pPr>
            <a:r>
              <a:rPr lang="ru-RU" sz="4400" i="1" dirty="0" smtClean="0"/>
              <a:t>(книга памяти)</a:t>
            </a:r>
            <a:endParaRPr lang="ru-RU" sz="4400" i="1" dirty="0"/>
          </a:p>
        </p:txBody>
      </p:sp>
      <p:pic>
        <p:nvPicPr>
          <p:cNvPr id="4" name="Иosif-Kobzon-Den_-Pobed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8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Ленчик\Desktop\Книга памяти\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19268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7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Ленчик\Desktop\Книга памяти\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291024" cy="448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68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31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7"/>
          </a:xfrm>
        </p:spPr>
        <p:txBody>
          <a:bodyPr/>
          <a:lstStyle/>
          <a:p>
            <a:r>
              <a:rPr lang="ru-RU" dirty="0" smtClean="0"/>
              <a:t>Ты вернул нам жизнь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600200"/>
            <a:ext cx="52920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Май сорок пятого. Победа!</a:t>
            </a:r>
          </a:p>
          <a:p>
            <a:pPr marL="0" indent="0">
              <a:buNone/>
            </a:pPr>
            <a:r>
              <a:rPr lang="ru-RU" dirty="0" smtClean="0"/>
              <a:t>Усталость, тяжесть рук и ног.</a:t>
            </a:r>
          </a:p>
          <a:p>
            <a:pPr marL="0" indent="0">
              <a:buNone/>
            </a:pPr>
            <a:r>
              <a:rPr lang="ru-RU" dirty="0" smtClean="0"/>
              <a:t>Её так ждали наши деды,</a:t>
            </a:r>
          </a:p>
          <a:p>
            <a:pPr marL="0" indent="0">
              <a:buNone/>
            </a:pPr>
            <a:r>
              <a:rPr lang="ru-RU" dirty="0" smtClean="0"/>
              <a:t>Прошел уже немалый срок.</a:t>
            </a:r>
            <a:endParaRPr lang="ru-RU" dirty="0"/>
          </a:p>
        </p:txBody>
      </p:sp>
      <p:pic>
        <p:nvPicPr>
          <p:cNvPr id="4" name="Рисунок 3" descr="C:\Users\Ленчик\Desktop\Книга памяти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52735"/>
            <a:ext cx="3240359" cy="5040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18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i="1" u="sng" dirty="0" smtClean="0"/>
              <a:t>Гришина Екатерина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рассказывает о своей бабушке:</a:t>
            </a:r>
            <a:endParaRPr lang="ru-RU" dirty="0"/>
          </a:p>
        </p:txBody>
      </p:sp>
      <p:pic>
        <p:nvPicPr>
          <p:cNvPr id="4" name="Объект 3" descr="C:\Users\Ленчик\Desktop\Книга памяти\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952328" cy="4066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47863" y="2828836"/>
            <a:ext cx="56166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Годы службы – 1942-1945</a:t>
            </a:r>
          </a:p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Место службы – 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161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Станиславская Краснознамённая стрелковая дивизия </a:t>
            </a:r>
          </a:p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Звание –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сержант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844824"/>
            <a:ext cx="5616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Челидзе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Тамара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Шавловна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62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376264"/>
          </a:xfrm>
        </p:spPr>
        <p:txBody>
          <a:bodyPr>
            <a:normAutofit/>
          </a:bodyPr>
          <a:lstStyle/>
          <a:p>
            <a:r>
              <a:rPr lang="ru-RU" sz="3600" dirty="0"/>
              <a:t>В руках держали папиросы,</a:t>
            </a:r>
            <a:br>
              <a:rPr lang="ru-RU" sz="3600" dirty="0"/>
            </a:br>
            <a:r>
              <a:rPr lang="ru-RU" sz="3600" dirty="0"/>
              <a:t>Уже не в силах прикурить.</a:t>
            </a:r>
            <a:br>
              <a:rPr lang="ru-RU" sz="3600" dirty="0"/>
            </a:br>
            <a:r>
              <a:rPr lang="ru-RU" sz="3600" dirty="0"/>
              <a:t>Сидят солдаты и матросы</a:t>
            </a:r>
            <a:br>
              <a:rPr lang="ru-RU" sz="3600" dirty="0"/>
            </a:br>
            <a:r>
              <a:rPr lang="ru-RU" sz="3600" dirty="0"/>
              <a:t>Сумевшие тогда дожить</a:t>
            </a:r>
          </a:p>
        </p:txBody>
      </p:sp>
      <p:pic>
        <p:nvPicPr>
          <p:cNvPr id="4" name="Объект 3" descr="C:\Users\Ленчик\Desktop\Книга памяти\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20891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262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Солдатова Татьяна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рассказывает о своем прадеде:</a:t>
            </a:r>
            <a:endParaRPr lang="ru-RU" dirty="0"/>
          </a:p>
        </p:txBody>
      </p:sp>
      <p:pic>
        <p:nvPicPr>
          <p:cNvPr id="4" name="Объект 3" descr="C:\Users\Ленчик\Desktop\Книга памяти\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841"/>
            <a:ext cx="3203848" cy="50815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1443841"/>
            <a:ext cx="58326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Сердобинцев Василий Леонтьев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– мой прадедушка (1925-1988)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/>
              <a:t>Кадровый офицер, воевал с первого дня войны в танковой дивизии, был командиром экипажа. Участвовал в боях под Сталинградом, на Курской дуге, освобождал Киев и Прагу, войну закончил в боях за Берлин. Награждён тремя орденами «Красной звезды», двумя медалями «За отвагу», орденом «Великой Отечественной войны» 2 степени, медалями «ЗА оборону Сталинграда», «За освобождение Праги», «За оборону Киева».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215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err="1" smtClean="0"/>
              <a:t>Спрыгина</a:t>
            </a:r>
            <a:r>
              <a:rPr lang="ru-RU" b="1" i="1" u="sng" dirty="0" smtClean="0"/>
              <a:t> Маргарита</a:t>
            </a:r>
            <a:endParaRPr lang="ru-RU" b="1" i="1" u="sng" dirty="0"/>
          </a:p>
        </p:txBody>
      </p:sp>
      <p:pic>
        <p:nvPicPr>
          <p:cNvPr id="4" name="Объект 3" descr="C:\Users\Ленчик\Desktop\Книга памяти\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168352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1268760"/>
            <a:ext cx="547260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Мой прадед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Иванов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Андрей Федорович </a:t>
            </a:r>
            <a:r>
              <a:rPr lang="ru-RU" sz="3200" b="1" i="1" dirty="0"/>
              <a:t>– </a:t>
            </a:r>
            <a:r>
              <a:rPr lang="ru-RU" sz="2800" dirty="0"/>
              <a:t>1907 года </a:t>
            </a:r>
            <a:r>
              <a:rPr lang="ru-RU" sz="2800" dirty="0" smtClean="0"/>
              <a:t>рождения</a:t>
            </a:r>
            <a:endParaRPr lang="ru-RU" sz="2800" dirty="0"/>
          </a:p>
          <a:p>
            <a:r>
              <a:rPr lang="ru-RU" sz="2800" dirty="0"/>
              <a:t>В 1941 году прошёл обучение в военной </a:t>
            </a:r>
            <a:r>
              <a:rPr lang="ru-RU" sz="2800" dirty="0" smtClean="0"/>
              <a:t>школе в </a:t>
            </a:r>
            <a:r>
              <a:rPr lang="ru-RU" sz="2800" dirty="0"/>
              <a:t>г. Рыбинске. </a:t>
            </a:r>
            <a:endParaRPr lang="ru-RU" sz="2800" dirty="0" smtClean="0"/>
          </a:p>
          <a:p>
            <a:r>
              <a:rPr lang="ru-RU" sz="2800" dirty="0" smtClean="0"/>
              <a:t>Воевал </a:t>
            </a:r>
            <a:r>
              <a:rPr lang="ru-RU" sz="2800" dirty="0"/>
              <a:t>с 1941г по 1945г. </a:t>
            </a:r>
            <a:endParaRPr lang="ru-RU" sz="2800" dirty="0" smtClean="0"/>
          </a:p>
          <a:p>
            <a:r>
              <a:rPr lang="ru-RU" sz="2800" dirty="0" smtClean="0"/>
              <a:t>Дошёл </a:t>
            </a:r>
            <a:r>
              <a:rPr lang="ru-RU" sz="2800" dirty="0"/>
              <a:t>до Берлина. </a:t>
            </a:r>
            <a:endParaRPr lang="ru-RU" sz="2800" dirty="0" smtClean="0"/>
          </a:p>
          <a:p>
            <a:r>
              <a:rPr lang="ru-RU" sz="2800" dirty="0" smtClean="0"/>
              <a:t>Награждён </a:t>
            </a:r>
            <a:r>
              <a:rPr lang="ru-RU" sz="2800" dirty="0"/>
              <a:t>орденом «Красной Звезды» и тремя медалями.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7230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922" y="476672"/>
            <a:ext cx="8229600" cy="161135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Ещё мой  прадедушка-</a:t>
            </a:r>
            <a:br>
              <a:rPr lang="ru-RU" b="1" i="1" dirty="0" smtClean="0"/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Иванов Михаил Гаврилович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1922 года рождения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C:\Users\Ленчик\Desktop\Книга памяти\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772816"/>
            <a:ext cx="3600400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95936" y="2780928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 </a:t>
            </a:r>
            <a:r>
              <a:rPr lang="ru-RU" sz="3600" dirty="0" smtClean="0"/>
              <a:t>июне </a:t>
            </a:r>
            <a:r>
              <a:rPr lang="ru-RU" sz="3600" dirty="0"/>
              <a:t>1941 года проходил срочную военную службу в Брестской крепости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Пропал без вести летом 1941 года. </a:t>
            </a:r>
          </a:p>
        </p:txBody>
      </p:sp>
    </p:spTree>
    <p:extLst>
      <p:ext uri="{BB962C8B-B14F-4D97-AF65-F5344CB8AC3E}">
        <p14:creationId xmlns:p14="http://schemas.microsoft.com/office/powerpoint/2010/main" val="978694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i="1" u="sng" dirty="0" err="1" smtClean="0"/>
              <a:t>Шармазанян</a:t>
            </a:r>
            <a:r>
              <a:rPr lang="ru-RU" sz="3200" b="1" i="1" u="sng" dirty="0" smtClean="0"/>
              <a:t> Анна</a:t>
            </a:r>
            <a:endParaRPr lang="ru-RU" sz="32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Родные братья прабабушки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Сертаков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Василий Митрофанович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В 1941г воевал под Москвой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1943г – под Сталинградом.</a:t>
            </a:r>
          </a:p>
          <a:p>
            <a:pPr marL="0" indent="0">
              <a:buNone/>
            </a:pPr>
            <a:r>
              <a:rPr lang="ru-RU" dirty="0"/>
              <a:t>Прошёл всю войну, был неоднократно ранен. Умер в мирное время в 1993г.</a:t>
            </a:r>
          </a:p>
          <a:p>
            <a:pPr marL="0" indent="0">
              <a:buNone/>
            </a:pPr>
            <a:r>
              <a:rPr lang="ru-RU" dirty="0"/>
              <a:t>Жена Василия Митрофановича – Мария Степановна служила в ПВО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8818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867</Words>
  <Application>Microsoft Office PowerPoint</Application>
  <PresentationFormat>On-screen Show (4:3)</PresentationFormat>
  <Paragraphs>90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ГБОУ СОШ №289 СВАО  г. Москва 2013г</vt:lpstr>
      <vt:lpstr>PowerPoint Presentation</vt:lpstr>
      <vt:lpstr>Ты вернул нам жизнь</vt:lpstr>
      <vt:lpstr> Гришина Екатерина рассказывает о своей бабушке:</vt:lpstr>
      <vt:lpstr>В руках держали папиросы, Уже не в силах прикурить. Сидят солдаты и матросы Сумевшие тогда дожить</vt:lpstr>
      <vt:lpstr>Солдатова Татьяна рассказывает о своем прадеде:</vt:lpstr>
      <vt:lpstr>Спрыгина Маргарита</vt:lpstr>
      <vt:lpstr>Ещё мой  прадедушка- Иванов Михаил Гаврилович –  1922 года рождения </vt:lpstr>
      <vt:lpstr>Шармазанян Анна</vt:lpstr>
      <vt:lpstr>И ещё об одном прадеде</vt:lpstr>
      <vt:lpstr>Манасов Сергей рассказывает о свом прадедушке</vt:lpstr>
      <vt:lpstr>Дубинин Григорий</vt:lpstr>
      <vt:lpstr>Бельская  Елизавета</vt:lpstr>
      <vt:lpstr>PowerPoint Presentation</vt:lpstr>
      <vt:lpstr>Суворова Анастасия  вспоминает своего прадеда</vt:lpstr>
      <vt:lpstr>Болгов Николай Макарович (1918-1989гг.)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памяти</dc:title>
  <dc:creator>Ленчик</dc:creator>
  <cp:lastModifiedBy>Sukhomlin</cp:lastModifiedBy>
  <cp:revision>23</cp:revision>
  <dcterms:created xsi:type="dcterms:W3CDTF">2013-11-16T10:16:53Z</dcterms:created>
  <dcterms:modified xsi:type="dcterms:W3CDTF">2013-11-29T07:38:54Z</dcterms:modified>
</cp:coreProperties>
</file>