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6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0"/>
            <a:ext cx="6480048" cy="230124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u="sng" dirty="0" smtClean="0"/>
              <a:t>Сталинград – подвиг народа или успех командования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8" name="Picture 6" descr="http://3.bp.blogspot.com/-om3XpJ1tNJ4/UQI6og9qN9I/AAAAAAAAAsI/vhalvkiWq1c/s1600/%D0%B7%D0%B0+%D1%81%D1%82%D0%B0%D0%BB%D0%B8%D0%BD%D0%B3%D1%80%D0%B0%D0%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214554"/>
            <a:ext cx="6246811" cy="45237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 итог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ru-RU" dirty="0" smtClean="0"/>
              <a:t>Советское командование сыграло важную роль в Сталинградской битве (особенно во время операции «Уран») именно грамотные действия генералов РККА (отчасти с ошибками вермахта) позволили нанести серьезное поражение частям Третьего Рейха. Командиры получили необходимый опыт для последующих боев, которого так не хватало в первый год войны.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7598775"/>
      </p:ext>
    </p:extLst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3063"/>
            <a:ext cx="4900618" cy="1082660"/>
          </a:xfrm>
        </p:spPr>
        <p:txBody>
          <a:bodyPr>
            <a:norm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pic>
        <p:nvPicPr>
          <p:cNvPr id="14338" name="Picture 2" descr="http://encyclopedia.mil.ru/files/morf/iv_stalingrad_1-012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9530" y="2869272"/>
            <a:ext cx="7000924" cy="400962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928670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 материала, который был мною изучен можно сделать вывод, что победа в Сталинградской битве была достигнута в основном по двум причинам (мужеству солдат и мастерству генералов), но мы не имеем права ставить какой-либо из этих факторов выше т.к. они оба сыграли важную роль в победе советских войск под Сталинградом.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Используемая литература.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AutoNum type="arabicParenR"/>
            </a:pPr>
            <a:r>
              <a:rPr lang="ru-RU" dirty="0" smtClean="0"/>
              <a:t>Еженедельное издание «Сто битв, которые изменили мир. Сталинград»</a:t>
            </a:r>
          </a:p>
          <a:p>
            <a:pPr marL="550926" indent="-514350">
              <a:buAutoNum type="arabicParenR"/>
            </a:pPr>
            <a:r>
              <a:rPr lang="ru-RU" dirty="0" smtClean="0"/>
              <a:t>Свободная энциклопедия «Википедия» </a:t>
            </a:r>
            <a:r>
              <a:rPr lang="en-US" dirty="0" smtClean="0"/>
              <a:t>http://ru.wikipedia.org</a:t>
            </a:r>
            <a:endParaRPr lang="ru-RU" dirty="0" smtClean="0"/>
          </a:p>
          <a:p>
            <a:pPr marL="550926" indent="-514350">
              <a:buAutoNum type="arabicParenR"/>
            </a:pPr>
            <a:r>
              <a:rPr lang="ru-RU" dirty="0" smtClean="0"/>
              <a:t>Великая отечественная война Советского союза.  (Военное издательство мин обороны СССР 1965)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332037"/>
            <a:ext cx="8686800" cy="4525963"/>
          </a:xfrm>
        </p:spPr>
        <p:txBody>
          <a:bodyPr>
            <a:normAutofit/>
          </a:bodyPr>
          <a:lstStyle/>
          <a:p>
            <a:pPr algn="just"/>
            <a:r>
              <a:rPr lang="ru-RU" sz="4800" b="1" i="1" u="sng" dirty="0" smtClean="0"/>
              <a:t>Спасибо за внимание! </a:t>
            </a:r>
            <a:endParaRPr lang="ru-RU" sz="4800" b="1" i="1" u="sng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Сталинградская </a:t>
            </a:r>
            <a:r>
              <a:rPr lang="ru-RU" dirty="0" smtClean="0"/>
              <a:t>битва 17июля 1942 — 2 февраля 1943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214422"/>
            <a:ext cx="835824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Сталинградская  битва - Боевые действия советских войск по обороне города Сталинграда и разгрому крупной стратегической немецкой группировки в междуречье Дона и Волги в ходе Великой Отечественной войны. Является крупнейшей сухопутной битвой в ходе Второй мировой войны, которая наряду со сражением на Курской дуге стала переломным моментом в ходе военных действий, после которых немецкие войска окончательно потеряли стратегическую инициативу. Сражение включало в себя попытку вермахта захватить левобережье Волги в районе Сталинграда (современный Волгоград) и сам город, противостояние Красной армии и вермахта в городе и контрнаступление Красной армии (операция «Уран»), в результате которого 6-я армия и другие силы союзников нацистской Германии внутри и около города были окружены и частью уничтожены, а частью захвачены в плен.</a:t>
            </a:r>
          </a:p>
          <a:p>
            <a:r>
              <a:rPr lang="ru-RU" sz="1600" b="1" dirty="0" smtClean="0"/>
              <a:t>По приблизительным подсчётам, суммарные потери обеих сторон в этом сражении превышают два миллиона человек. Державы Оси потеряли большое количество людей и вооружений и впоследствии не смогли полностью оправиться от поражения.</a:t>
            </a:r>
          </a:p>
          <a:p>
            <a:r>
              <a:rPr lang="ru-RU" sz="1600" b="1" dirty="0" smtClean="0"/>
              <a:t>   Для Советского Союза, который также понёс большие потери в ходе сражения, победа в Сталинградской битве положила «начало массовому изгнанию захватчиков с советской земли», за которым последовали освобождение оккупированных территорий Европы и окончательная победа над Третьим рейхом в 1945 году.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победы красной армии.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2143116"/>
            <a:ext cx="70009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Историки выделяют несколько основных причин победы РККА в Сталинградской битве:</a:t>
            </a:r>
          </a:p>
          <a:p>
            <a:pPr marL="342900" indent="-342900">
              <a:buAutoNum type="arabicParenR"/>
            </a:pPr>
            <a:r>
              <a:rPr lang="ru-RU" dirty="0" smtClean="0"/>
              <a:t>Патриотизм русских солдат </a:t>
            </a:r>
          </a:p>
          <a:p>
            <a:pPr marL="342900" indent="-342900">
              <a:buAutoNum type="arabicParenR"/>
            </a:pPr>
            <a:r>
              <a:rPr lang="ru-RU" dirty="0" smtClean="0"/>
              <a:t>Умелое руководство  Жукова, Ватутина, </a:t>
            </a:r>
            <a:r>
              <a:rPr lang="ru-RU" dirty="0" err="1" smtClean="0"/>
              <a:t>Росоковского</a:t>
            </a:r>
            <a:r>
              <a:rPr lang="ru-RU" dirty="0" smtClean="0"/>
              <a:t> и других командиров красной армии</a:t>
            </a:r>
          </a:p>
          <a:p>
            <a:pPr marL="342900" indent="-342900">
              <a:buAutoNum type="arabicParenR"/>
            </a:pPr>
            <a:r>
              <a:rPr lang="ru-RU" dirty="0" smtClean="0"/>
              <a:t>Устойчивая экономика ( окончательный переход промышленности на «военные рельсы»</a:t>
            </a:r>
          </a:p>
          <a:p>
            <a:pPr marL="342900" indent="-342900">
              <a:buAutoNum type="arabicParenR"/>
            </a:pPr>
            <a:r>
              <a:rPr lang="ru-RU" dirty="0" smtClean="0"/>
              <a:t>Ошибки руководства Третьего Рейха ( в частности фюрера).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1538" y="4857760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Главными причинами принято считать первой и второй пункты соответственно.  Но до </a:t>
            </a:r>
            <a:r>
              <a:rPr lang="ru-RU" dirty="0" smtClean="0"/>
              <a:t>сих пор </a:t>
            </a:r>
            <a:r>
              <a:rPr lang="ru-RU" dirty="0" smtClean="0"/>
              <a:t>историки не могут выбрать важнейшую причину  победы.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Сталинград – подвиг народа.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401080" cy="361475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О мужестве советского солдата свидетельствуют корреспондент В.С. Гроссман в своей книге «Годы войны, ноябрь 1942.»</a:t>
            </a:r>
          </a:p>
          <a:p>
            <a:pPr algn="just">
              <a:buNone/>
            </a:pPr>
            <a:r>
              <a:rPr lang="ru-RU" sz="1800" dirty="0" smtClean="0"/>
              <a:t>« В течение месяца немцы провели 117 атак на полки сибирской дивизии. Был один страшный день когда фашисты 23 раза ходил в атаку и все эти атаки были отбиты. Каждый день немецкая авиация висела над дивизией 10-12 часов. Оперативное отделение подсчитало астрономическое кол-во бомб сброшенных немецкой авиацией на дивизию. Эта цифра с четырьмя нулями… Немцы полагали, что сломают моральную воль сибирских полков. Но удивительное дело: люди не согнулись, не сошли с ума, а стали сильней и спокойней. Молчаливый, кряжистый сибирский народ стал еще суровей. Ввалились у красноармейцев щеки, мрачно смотрели глаза.»</a:t>
            </a:r>
            <a:endParaRPr lang="ru-RU" sz="1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Известные места воинской славы Сталинграда.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61488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/>
              <a:t>В Волгограде много мест, которые рассказывают о воинском подвиге советских солдат. Это такие места как: </a:t>
            </a:r>
          </a:p>
          <a:p>
            <a:pPr>
              <a:buNone/>
            </a:pPr>
            <a:r>
              <a:rPr lang="ru-RU" sz="2200" b="1" dirty="0" smtClean="0"/>
              <a:t> Дом Павлова, Мельница, Универмаг, тюрьма, Дом Заболотного, Молочный Дом, Дом Специалистов, Г-образный дом и другие. Также промышленные здания за которые проходили упорные бои:  завод «Красный Октябрь»,  артиллерийский завод «Баррикады», Волгоградский тракторный завод. Ну и конечно же места, за которые происходили самые кровопролитные бои- Ж</a:t>
            </a:r>
            <a:r>
              <a:rPr lang="en-US" sz="2200" b="1" dirty="0" smtClean="0"/>
              <a:t>/</a:t>
            </a:r>
            <a:r>
              <a:rPr lang="ru-RU" sz="2200" b="1" dirty="0" smtClean="0"/>
              <a:t>Д вокзал и Мамаев курган.</a:t>
            </a:r>
            <a:endParaRPr lang="ru-RU" sz="22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Вид со стороны площади «Стоявших насмерть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48000" cy="3048001"/>
          </a:xfrm>
          <a:prstGeom prst="rect">
            <a:avLst/>
          </a:prstGeom>
          <a:noFill/>
        </p:spPr>
      </p:pic>
      <p:pic>
        <p:nvPicPr>
          <p:cNvPr id="6148" name="Picture 4" descr="Здание мельницы Гергард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0"/>
            <a:ext cx="2857500" cy="2143125"/>
          </a:xfrm>
          <a:prstGeom prst="rect">
            <a:avLst/>
          </a:prstGeom>
          <a:noFill/>
        </p:spPr>
      </p:pic>
      <p:pic>
        <p:nvPicPr>
          <p:cNvPr id="6152" name="Picture 8" descr="http://www.stalingrad.nm.ru/images/sphoto0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10250" y="4838699"/>
            <a:ext cx="3333750" cy="2019301"/>
          </a:xfrm>
          <a:prstGeom prst="rect">
            <a:avLst/>
          </a:prstGeom>
          <a:noFill/>
        </p:spPr>
      </p:pic>
      <p:pic>
        <p:nvPicPr>
          <p:cNvPr id="6154" name="Picture 10" descr="http://gallery.ykt.ru/galleries/old/dod/14758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610099"/>
            <a:ext cx="2857500" cy="224790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321468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Мамаев Курган.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14678" y="214311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Мельница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14678" y="621508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Завод Баррикады 1943 г.</a:t>
            </a:r>
            <a:endParaRPr lang="ru-RU" dirty="0"/>
          </a:p>
        </p:txBody>
      </p:sp>
      <p:pic>
        <p:nvPicPr>
          <p:cNvPr id="6158" name="Picture 14" descr="http://upload.wikimedia.org/wikipedia/commons/thumb/c/c0/RIAN_archive_602161_Center_of_Stalingrad_after_liberation.jpg/250px-RIAN_archive_602161_Center_of_Stalingrad_after_libera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62" y="2428868"/>
            <a:ext cx="3643338" cy="241917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000860" y="1214422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 Сталинграда на момент окончания боев.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 итог.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 время Сталинградской битвы советские солдаты проявили высочайший героизм и отвагу в борьбе с немецко-фашистскими захватчиками и благодаря храбрости и мужеству советских людей мы смогли нанести поражение Вермахту, от которого он так и не оправился.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Сталинград как успех командования.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938320" cy="540181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Если рассматривать основной причиной победы командование РККА, то следует выделить несколько крайне удачных действий позволивших решить исход сражения в пользу СССР.</a:t>
            </a:r>
          </a:p>
          <a:p>
            <a:r>
              <a:rPr lang="ru-RU" sz="2000" dirty="0" smtClean="0"/>
              <a:t>1) Командование РККА  удачно выбрала момент для начала операции «Уран» т.к. немцы не ожидали, что Красная армия будет форсировать Дон Юго-западным фронтом и при помощи Сталинградского фронта возьмет  в кольцо 6 армию фельдмаршала Паулюса и при этом  успешно  будет пресекать любые попытки деблокады окруженной группировки.</a:t>
            </a:r>
          </a:p>
          <a:p>
            <a:r>
              <a:rPr lang="ru-RU" sz="2000" dirty="0" smtClean="0"/>
              <a:t>2) Место прорыва Юго-западным фронтом было выбрано не случайно – ведь берег Дона обороняли слабые венгерские и румынские дивизии, которые в ходе наступления были полностью уничтожены.</a:t>
            </a:r>
          </a:p>
          <a:p>
            <a:r>
              <a:rPr lang="ru-RU" sz="2000" dirty="0" smtClean="0"/>
              <a:t>3) Так же в Сталинграде очень зарекомендовало себя решение командования  использовать  снайперов ( городские развалины были великолепным укрытием них). Самым известным советским снайпером города на Волге стал Василий Зайцев. Он уничтожил около 300 солдат и офицеров противника.</a:t>
            </a:r>
          </a:p>
          <a:p>
            <a:endParaRPr lang="ru-RU" sz="1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Командующие в </a:t>
            </a:r>
            <a:r>
              <a:rPr lang="ru-RU" dirty="0"/>
              <a:t>С</a:t>
            </a:r>
            <a:r>
              <a:rPr lang="ru-RU" dirty="0" smtClean="0"/>
              <a:t>талинградской битве.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5575" y="6344126"/>
            <a:ext cx="18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Жуков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50428" y="6369097"/>
            <a:ext cx="2060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Ватутин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66259" y="6344126"/>
            <a:ext cx="202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Еременко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6415686"/>
            <a:ext cx="1528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Росоковский</a:t>
            </a:r>
            <a:endParaRPr lang="ru-RU" dirty="0"/>
          </a:p>
        </p:txBody>
      </p:sp>
      <p:pic>
        <p:nvPicPr>
          <p:cNvPr id="1026" name="Picture 2" descr="Vatutin n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558" y="3511597"/>
            <a:ext cx="1885950" cy="285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I Eremenko 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259" y="3511598"/>
            <a:ext cx="1905000" cy="28736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oko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1" y="2765993"/>
            <a:ext cx="2466081" cy="36318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Георгий Константинович Жуков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2260"/>
            <a:ext cx="2381250" cy="3640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274</TotalTime>
  <Words>615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Сталинград – подвиг народа или успех командования </vt:lpstr>
      <vt:lpstr>Сталинградская битва 17июля 1942 — 2 февраля 1943</vt:lpstr>
      <vt:lpstr>Причины победы красной армии.</vt:lpstr>
      <vt:lpstr>Сталинград – подвиг народа.</vt:lpstr>
      <vt:lpstr>Известные места воинской славы Сталинграда.</vt:lpstr>
      <vt:lpstr>Слайд 6</vt:lpstr>
      <vt:lpstr>Под итог.</vt:lpstr>
      <vt:lpstr>Сталинград как успех командования.</vt:lpstr>
      <vt:lpstr>Командующие в Сталинградской битве.</vt:lpstr>
      <vt:lpstr>Под итог 2</vt:lpstr>
      <vt:lpstr>Вывод</vt:lpstr>
      <vt:lpstr>Используемая литература.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Сталинград – подвиг народа или успех командования </dc:title>
  <cp:lastModifiedBy>павел</cp:lastModifiedBy>
  <cp:revision>26</cp:revision>
  <dcterms:modified xsi:type="dcterms:W3CDTF">2013-04-10T17:06:44Z</dcterms:modified>
</cp:coreProperties>
</file>