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58" r:id="rId3"/>
    <p:sldId id="257" r:id="rId4"/>
    <p:sldId id="270" r:id="rId5"/>
    <p:sldId id="259" r:id="rId6"/>
    <p:sldId id="261" r:id="rId7"/>
    <p:sldId id="260" r:id="rId8"/>
    <p:sldId id="271" r:id="rId9"/>
    <p:sldId id="272" r:id="rId10"/>
    <p:sldId id="262" r:id="rId11"/>
    <p:sldId id="263" r:id="rId12"/>
    <p:sldId id="267" r:id="rId13"/>
    <p:sldId id="268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2AF06F-01E9-4DE5-926B-12CDA73DC559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0718B-162A-44D7-AFF3-340266979A88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0682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2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2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Click="0" advTm="2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13.01.2014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dirty="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000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5.wmv"/><Relationship Id="rId7" Type="http://schemas.openxmlformats.org/officeDocument/2006/relationships/image" Target="../media/image3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5.wm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wmv"/><Relationship Id="rId2" Type="http://schemas.microsoft.com/office/2007/relationships/media" Target="../media/media2.wmv"/><Relationship Id="rId1" Type="http://schemas.openxmlformats.org/officeDocument/2006/relationships/video" Target="NULL" TargetMode="External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0"/>
            <a:ext cx="8928992" cy="2276872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ГБОУ СПО</a:t>
            </a:r>
            <a:br>
              <a:rPr lang="ru-RU" sz="1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8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Колледж архитектуры и менеджмента в строительстве №</a:t>
            </a:r>
            <a:r>
              <a:rPr lang="ru-RU" sz="18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17</a:t>
            </a:r>
            <a:r>
              <a:rPr lang="ru-RU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6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24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Московский интернет- конкурс </a:t>
            </a:r>
            <a:br>
              <a:rPr lang="ru-RU" sz="24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«Страницы  </a:t>
            </a:r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семейной славы</a:t>
            </a:r>
            <a:r>
              <a:rPr lang="ru-RU" sz="40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  <a: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400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1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ru-RU" sz="160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4725144"/>
            <a:ext cx="7854696" cy="17526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Работа студентки группы 231-Э</a:t>
            </a:r>
          </a:p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Васильевой Светланы Валерьевны</a:t>
            </a:r>
          </a:p>
          <a:p>
            <a:pPr algn="ctr"/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347864" y="6309320"/>
            <a:ext cx="3640832" cy="365125"/>
          </a:xfrm>
        </p:spPr>
        <p:txBody>
          <a:bodyPr/>
          <a:lstStyle/>
          <a:p>
            <a:r>
              <a:rPr lang="ru-RU" dirty="0" smtClean="0"/>
              <a:t>2013 года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15616" y="2276872"/>
            <a:ext cx="6480720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Никто не забыт и </a:t>
            </a:r>
            <a:b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44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ничто не забыто</a:t>
            </a:r>
            <a:endParaRPr lang="ru-RU" sz="44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538" y="6021288"/>
            <a:ext cx="784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Руководитель преподаватель Курилова Анна Венедиктовна</a:t>
            </a:r>
            <a:endParaRPr lang="ru-RU" dirty="0"/>
          </a:p>
        </p:txBody>
      </p:sp>
      <p:pic>
        <p:nvPicPr>
          <p:cNvPr id="5" name="Visokosnyj_god_-_ZHuravli_-_Voennye_pesn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616" y="1340768"/>
            <a:ext cx="609600" cy="609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231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2000">
        <p14:doors dir="vert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3197" y="108954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Награды и медали </a:t>
            </a:r>
            <a:r>
              <a:rPr lang="ru-RU" sz="45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Красавина Александра Павловича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F:\Проект  1941-1945\43881_64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00808"/>
            <a:ext cx="1728192" cy="215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Светик\Downloads\img_676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79423"/>
            <a:ext cx="393643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Светик\Downloads\pic55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881" y="2624017"/>
            <a:ext cx="1371397" cy="245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Проект  1941-1945\1284375582_prishivnye-planki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046" y="2204864"/>
            <a:ext cx="3854471" cy="148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:\Проект  1941-1945\7c98f7e0a62c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691" y="4320648"/>
            <a:ext cx="3308332" cy="2111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292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2000">
        <p14:warp dir="in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Воевал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2780928"/>
            <a:ext cx="45063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Первый белорусский фронт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11707" y="5724522"/>
            <a:ext cx="2520280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Взятие Берлина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Берлин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9512" y="2348880"/>
            <a:ext cx="3936793" cy="2952328"/>
          </a:xfrm>
        </p:spPr>
      </p:pic>
      <p:pic>
        <p:nvPicPr>
          <p:cNvPr id="10" name="Первый белорусский фронт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20072" y="34290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8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283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8229600" cy="438912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FFFF00"/>
                </a:solidFill>
              </a:rPr>
              <a:t>Двое братьев моего прадедушки </a:t>
            </a:r>
          </a:p>
          <a:p>
            <a:pPr marL="0" indent="0" algn="ctr">
              <a:buNone/>
            </a:pP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Красавина Павла Максимовича</a:t>
            </a:r>
          </a:p>
          <a:p>
            <a:pPr marL="0" indent="0">
              <a:buNone/>
            </a:pPr>
            <a:r>
              <a:rPr lang="ru-RU" dirty="0">
                <a:solidFill>
                  <a:srgbClr val="FFFF00"/>
                </a:solidFill>
              </a:rPr>
              <a:t>ушили на фронт и не вернулись. </a:t>
            </a:r>
            <a:endParaRPr lang="ru-RU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Они </a:t>
            </a:r>
            <a:r>
              <a:rPr lang="ru-RU" dirty="0">
                <a:solidFill>
                  <a:srgbClr val="FFFF00"/>
                </a:solidFill>
              </a:rPr>
              <a:t>отдали свои жизни за наше будущее, будущее под мирным </a:t>
            </a:r>
            <a:r>
              <a:rPr lang="ru-RU" dirty="0" smtClean="0">
                <a:solidFill>
                  <a:srgbClr val="FFFF00"/>
                </a:solidFill>
              </a:rPr>
              <a:t>небом.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Светлая память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E:\wow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77072"/>
            <a:ext cx="3535784" cy="26518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1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72" y="80050"/>
            <a:ext cx="2179372" cy="1723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100734710_Lenta__2_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57" y="-117664"/>
            <a:ext cx="6667500" cy="185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ark_Bernes_-_ZHuravli_Voennye_pesni_(iPlay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7584" y="1130111"/>
            <a:ext cx="609600" cy="60960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5625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2000">
        <p14:switch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04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Click="0" advTm="2000">
        <p14:honeycomb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post-169239-13681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20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ferris dir="l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7917" y="33265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Красавин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Павел Максимович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72816"/>
            <a:ext cx="8858857" cy="4389120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Я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хочу рассказать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 моем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прадедушк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Красавине 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Павле Максимовиче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Родился в 1892 году в </a:t>
            </a:r>
            <a:r>
              <a:rPr lang="ru-RU" dirty="0" smtClean="0">
                <a:solidFill>
                  <a:srgbClr val="FFFF00"/>
                </a:solidFill>
              </a:rPr>
              <a:t>Ярославской </a:t>
            </a:r>
            <a:r>
              <a:rPr lang="ru-RU" dirty="0" smtClean="0">
                <a:solidFill>
                  <a:srgbClr val="FFFF00"/>
                </a:solidFill>
              </a:rPr>
              <a:t>области. 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С 1914 года воевал в первой мировой войне, был в плену в Австрии,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воевал в Гражданской </a:t>
            </a:r>
            <a:r>
              <a:rPr lang="ru-RU" dirty="0" smtClean="0">
                <a:solidFill>
                  <a:srgbClr val="FFFF00"/>
                </a:solidFill>
              </a:rPr>
              <a:t>войне, </a:t>
            </a:r>
            <a:r>
              <a:rPr lang="ru-RU" dirty="0" smtClean="0">
                <a:solidFill>
                  <a:srgbClr val="FFFF00"/>
                </a:solidFill>
              </a:rPr>
              <a:t>прошел всю Отечественную  войну с 1941 по1945 год.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Награжден медалью </a:t>
            </a:r>
            <a:r>
              <a:rPr lang="ru-RU" dirty="0">
                <a:solidFill>
                  <a:srgbClr val="FFFF00"/>
                </a:solidFill>
              </a:rPr>
              <a:t>за </a:t>
            </a:r>
            <a:r>
              <a:rPr lang="ru-RU" dirty="0" smtClean="0">
                <a:solidFill>
                  <a:srgbClr val="FFFF00"/>
                </a:solidFill>
              </a:rPr>
              <a:t>победу, за отвагу, </a:t>
            </a:r>
            <a:r>
              <a:rPr lang="ru-RU" dirty="0" smtClean="0">
                <a:solidFill>
                  <a:srgbClr val="FFFF00"/>
                </a:solidFill>
              </a:rPr>
              <a:t>и многими другими орденами и медалями.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4" name="Picture 9" descr="E:\81041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895" y="5373217"/>
            <a:ext cx="831411" cy="1484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Светик\Downloads\3st_1669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294"/>
            <a:ext cx="1322408" cy="1621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gymn42-nagrada.narod.ru/images/9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332656"/>
            <a:ext cx="1645480" cy="2807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95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60648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Красавин </a:t>
            </a:r>
            <a:b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Павел Максимович</a:t>
            </a:r>
            <a:endParaRPr lang="ru-RU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1026" name="Picture 2" descr="E:\Проект  1941-1945\SCX-3200_20131121_213456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6892"/>
          <a:stretch/>
        </p:blipFill>
        <p:spPr bwMode="auto">
          <a:xfrm>
            <a:off x="2297546" y="2564904"/>
            <a:ext cx="4346890" cy="2937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534036"/>
            <a:ext cx="2534287" cy="46166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1892-1970 </a:t>
            </a:r>
            <a:r>
              <a:rPr lang="ru-RU" sz="2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год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34089" y="5949280"/>
            <a:ext cx="31983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Прадедушка – Красавин</a:t>
            </a:r>
            <a:b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Павел </a:t>
            </a:r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</a:t>
            </a:r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аксимович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30051" y="5949280"/>
            <a:ext cx="1747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Прабабушка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203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Красавин </a:t>
            </a:r>
            <a:b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Павел Максимович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Получил ранение в правую руку, когда он воевал на второй мировой войны. Он сидел в защите, и ждал </a:t>
            </a:r>
            <a:r>
              <a:rPr lang="ru-RU" dirty="0" smtClean="0">
                <a:solidFill>
                  <a:srgbClr val="FFFF00"/>
                </a:solidFill>
              </a:rPr>
              <a:t>наступления немцев, </a:t>
            </a:r>
            <a:r>
              <a:rPr lang="ru-RU" dirty="0" smtClean="0">
                <a:solidFill>
                  <a:srgbClr val="FFFF00"/>
                </a:solidFill>
              </a:rPr>
              <a:t>и вот немцы подошли стали стрелять.  Один немец целился в 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Красавина Павла Максимовича</a:t>
            </a:r>
            <a:r>
              <a:rPr lang="ru-RU" dirty="0" smtClean="0">
                <a:solidFill>
                  <a:srgbClr val="FFFF00"/>
                </a:solidFill>
              </a:rPr>
              <a:t>, но он промахнулся, а другой немец тоже целился в него, и он тогда ранил его в руку, и мой прадедушка выстрелил в его, только в ногу.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2050" name="Picture 2" descr="E:\8be1ef98b119bedd24b87dafca3093ee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5038359"/>
            <a:ext cx="1628800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:\24537406_ep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156583"/>
            <a:ext cx="3694286" cy="173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8718684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408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мой прадедушка участвовал во всех военных событиях нашей страны, начиная с первой мировой войны</a:t>
            </a:r>
            <a:endParaRPr lang="ru-RU" sz="2200" dirty="0">
              <a:solidFill>
                <a:schemeClr val="bg1"/>
              </a:solidFill>
            </a:endParaRPr>
          </a:p>
        </p:txBody>
      </p:sp>
      <p:pic>
        <p:nvPicPr>
          <p:cNvPr id="4" name="Первая мировая война.wmv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27703.625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1921" y="1863663"/>
            <a:ext cx="3407991" cy="2555762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  <p:pic>
        <p:nvPicPr>
          <p:cNvPr id="6" name="Вторая мировая война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end="40118.37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6749" y="2397557"/>
            <a:ext cx="4137653" cy="3103240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67544" y="1467339"/>
            <a:ext cx="36936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Первая мировая война</a:t>
            </a: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97699" y="5593534"/>
            <a:ext cx="8229600" cy="836712"/>
          </a:xfrm>
          <a:prstGeom prst="rect">
            <a:avLst/>
          </a:prstGeom>
        </p:spPr>
        <p:txBody>
          <a:bodyPr vert="horz" lIns="0" rIns="0" bIns="0" anchor="b">
            <a:normAutofit fontScale="82500" lnSpcReduction="2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        </a:t>
            </a:r>
            <a:r>
              <a:rPr lang="ru-RU" sz="2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 закончил свой боевой путь в  1945 году на полях Великой отечественной войны</a:t>
            </a:r>
            <a:endParaRPr lang="ru-RU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086190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434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8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229600" cy="417646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Родился в Ярославской области в 1919 года и умер в 1996 году. В Великую Отечественную войну сражался в артиллерийский войсках, был дважды ранен.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Его боевой путь проходил на </a:t>
            </a:r>
            <a:r>
              <a:rPr lang="ru-RU" dirty="0">
                <a:solidFill>
                  <a:srgbClr val="FFFF00"/>
                </a:solidFill>
              </a:rPr>
              <a:t>П</a:t>
            </a:r>
            <a:r>
              <a:rPr lang="ru-RU" dirty="0" smtClean="0">
                <a:solidFill>
                  <a:srgbClr val="FFFF00"/>
                </a:solidFill>
              </a:rPr>
              <a:t>ервом </a:t>
            </a:r>
            <a:r>
              <a:rPr lang="ru-RU" dirty="0">
                <a:solidFill>
                  <a:srgbClr val="FFFF00"/>
                </a:solidFill>
              </a:rPr>
              <a:t>Б</a:t>
            </a:r>
            <a:r>
              <a:rPr lang="ru-RU" dirty="0" smtClean="0">
                <a:solidFill>
                  <a:srgbClr val="FFFF00"/>
                </a:solidFill>
              </a:rPr>
              <a:t>елорусском фронте. 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За свои боевые подвиги мой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дядя награжден орденами</a:t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и медалями.</a:t>
            </a:r>
          </a:p>
        </p:txBody>
      </p:sp>
      <p:pic>
        <p:nvPicPr>
          <p:cNvPr id="4" name="Picture 2" descr="E:\Проект  1941-1945\Слайд1 (2)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3140968"/>
            <a:ext cx="3857625" cy="269557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E:\Проект  1941-1945\Слайд1 (3)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268688"/>
            <a:ext cx="4032448" cy="28472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613250" y="-315416"/>
            <a:ext cx="8229600" cy="1520280"/>
          </a:xfrm>
          <a:prstGeom prst="rect">
            <a:avLst/>
          </a:prstGeom>
        </p:spPr>
        <p:txBody>
          <a:bodyPr vert="horz" lIns="0" rIns="0" bIns="0" anchor="b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Его сын Красавин </a:t>
            </a:r>
          </a:p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Александр Павлович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46943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4592" y="47667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Красавин Александр 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авлович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E:\Проект  1941-1945\SCX-3200_20131121_213944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57842"/>
            <a:ext cx="3240360" cy="40662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71989" y="6330676"/>
            <a:ext cx="1656184" cy="3693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Мой Дядя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71989" y="1657732"/>
            <a:ext cx="2153416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1919-1996 год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2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3000">
        <p14:prism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334858"/>
            <a:ext cx="8229600" cy="438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   Получил ранение в локоть и в бедро. 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FFFF00"/>
                </a:solidFill>
              </a:rPr>
              <a:t>Он сидел в засаде и стрелял в немцев. Неожиданно немец выстрелил ему в локоть, но раненый Александр выстрелил немцу в горло и убил его. Другой немец через 10 минут ранил Александра в бедро, он чудом остался жив.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26" name="Picture 2" descr="E:\1417_m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7583" y="4453507"/>
            <a:ext cx="1909262" cy="244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1120046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453507"/>
            <a:ext cx="1848148" cy="246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7779332_131890_10171724_lenta5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445322" cy="226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9732" y="679674"/>
            <a:ext cx="8229600" cy="982069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Красавин Александр Павлович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29941676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Продолжали славные боевые традиции своего деда и дяди</a:t>
            </a:r>
            <a:endParaRPr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60648"/>
            <a:ext cx="8229600" cy="8121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Красавины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E:\Проект  1941-1945\SCX-3200_20131121_205436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87" y="4112917"/>
            <a:ext cx="1936733" cy="26644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Проект  1941-1945\SCX-3200_20131121_205639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223704"/>
            <a:ext cx="1896991" cy="259876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2" name="Picture 4" descr="E:\Проект  1941-1945\SCX-3200_20131121_205817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5659" y="2090146"/>
            <a:ext cx="1392202" cy="23519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Проект  1941-1945\SCX-3200_20131121_21033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23704"/>
            <a:ext cx="1944216" cy="2666845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4" name="Picture 6" descr="E:\Проект  1941-1945\SCX-3200_20131121_2123360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948" y="1980108"/>
            <a:ext cx="1835734" cy="23752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E:\Проект  1941-1945\SCX-3200_20131121_2125020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4" y="2060207"/>
            <a:ext cx="1703374" cy="238188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4" name="Прямоугольник 3"/>
          <p:cNvSpPr/>
          <p:nvPr/>
        </p:nvSpPr>
        <p:spPr>
          <a:xfrm>
            <a:off x="114987" y="3814556"/>
            <a:ext cx="1516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Александр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15659" y="1787857"/>
            <a:ext cx="1285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Николай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481706" y="6337638"/>
            <a:ext cx="797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Петр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820403" y="6422245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Леонид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07267" y="3854372"/>
            <a:ext cx="12909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Павел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278719" y="3928251"/>
            <a:ext cx="1445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Алексей</a:t>
            </a:r>
          </a:p>
        </p:txBody>
      </p:sp>
    </p:spTree>
    <p:extLst>
      <p:ext uri="{BB962C8B-B14F-4D97-AF65-F5344CB8AC3E}">
        <p14:creationId xmlns:p14="http://schemas.microsoft.com/office/powerpoint/2010/main" val="663851898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800080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1299</TotalTime>
  <Words>303</Words>
  <Application>Microsoft Office PowerPoint</Application>
  <PresentationFormat>Экран (4:3)</PresentationFormat>
  <Paragraphs>45</Paragraphs>
  <Slides>14</Slides>
  <Notes>0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Поток</vt:lpstr>
      <vt:lpstr>ГБОУ СПО Колледж архитектуры и менеджмента в строительстве №17  Московский интернет- конкурс  «Страницы  семейной славы»  </vt:lpstr>
      <vt:lpstr>Красавин  Павел Максимович</vt:lpstr>
      <vt:lpstr>Красавин  Павел Максимович</vt:lpstr>
      <vt:lpstr>Красавин  Павел Максимович</vt:lpstr>
      <vt:lpstr>           мой прадедушка участвовал во всех военных событиях нашей страны, начиная с первой мировой войны</vt:lpstr>
      <vt:lpstr>Презентация PowerPoint</vt:lpstr>
      <vt:lpstr>Красавин Александр Павлович</vt:lpstr>
      <vt:lpstr>Презентация PowerPoint</vt:lpstr>
      <vt:lpstr>Продолжали славные боевые традиции своего деда и дяди</vt:lpstr>
      <vt:lpstr>Награды и медали Красавина Александра Павловича  </vt:lpstr>
      <vt:lpstr>           Воевал</vt:lpstr>
      <vt:lpstr>Светлая память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СПО Колледж архитектуры и менеджмента в строительстве №17   «Страница  семейной славы 2013 года».</dc:title>
  <dc:creator>kurs04</dc:creator>
  <cp:lastModifiedBy>kurs04</cp:lastModifiedBy>
  <cp:revision>85</cp:revision>
  <dcterms:created xsi:type="dcterms:W3CDTF">2013-11-26T05:30:13Z</dcterms:created>
  <dcterms:modified xsi:type="dcterms:W3CDTF">2014-01-13T08:02:03Z</dcterms:modified>
</cp:coreProperties>
</file>