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347E4-0BA8-4E93-B9EE-85D2296D2B1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C186B-2439-41CA-8269-CB411863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9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1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1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2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4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8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0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2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5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12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186B-2439-41CA-8269-CB41186392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7A611E-07E2-42C6-9984-5C85D3BD9508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3B52E2-4E63-4827-9CDF-A767729404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58200" cy="1296144"/>
          </a:xfrm>
        </p:spPr>
        <p:txBody>
          <a:bodyPr/>
          <a:lstStyle/>
          <a:p>
            <a:pPr algn="ctr"/>
            <a:r>
              <a:rPr lang="ru-RU" dirty="0" smtClean="0"/>
              <a:t>Дорогие мои старики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1080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Государственное бюджетное образовательное учреждение </a:t>
            </a:r>
          </a:p>
          <a:p>
            <a:pPr algn="ctr"/>
            <a:r>
              <a:rPr lang="ru-RU" dirty="0">
                <a:effectLst/>
              </a:rPr>
              <a:t>Г</a:t>
            </a:r>
            <a:r>
              <a:rPr lang="ru-RU" dirty="0" smtClean="0">
                <a:effectLst/>
              </a:rPr>
              <a:t>имназия</a:t>
            </a:r>
            <a:r>
              <a:rPr lang="ru-RU" dirty="0" smtClean="0"/>
              <a:t> </a:t>
            </a:r>
            <a:r>
              <a:rPr lang="ru-RU" dirty="0" smtClean="0"/>
              <a:t>№ </a:t>
            </a:r>
            <a:r>
              <a:rPr lang="ru-RU" dirty="0" smtClean="0"/>
              <a:t>1542</a:t>
            </a:r>
            <a:endParaRPr lang="ru-RU" dirty="0" smtClean="0"/>
          </a:p>
          <a:p>
            <a:pPr algn="ctr"/>
            <a:r>
              <a:rPr lang="ru-RU" dirty="0"/>
              <a:t>г</a:t>
            </a:r>
            <a:r>
              <a:rPr lang="ru-RU" dirty="0" smtClean="0"/>
              <a:t>. Москва</a:t>
            </a:r>
            <a:endParaRPr lang="ru-RU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67544" y="4365104"/>
            <a:ext cx="8458200" cy="165618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ученицы 4 класса «Г»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Брейтерман Елизаветы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Классный руководитель Корнева </a:t>
            </a:r>
            <a:r>
              <a:rPr lang="ru-RU" dirty="0" smtClean="0">
                <a:solidFill>
                  <a:schemeClr val="tx1"/>
                </a:solidFill>
              </a:rPr>
              <a:t>Н.В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2013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46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проекте использованы фотографии из </a:t>
            </a:r>
            <a:r>
              <a:rPr lang="ru-RU" dirty="0"/>
              <a:t>В</a:t>
            </a:r>
            <a:r>
              <a:rPr lang="ru-RU" dirty="0" smtClean="0"/>
              <a:t>икипедии </a:t>
            </a:r>
          </a:p>
          <a:p>
            <a:r>
              <a:rPr lang="ru-RU" dirty="0" smtClean="0"/>
              <a:t>и семейного архива.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583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731" y="4581128"/>
            <a:ext cx="7767021" cy="129614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Мой проект посвящен бабушке и дедушке, которыми я очень горжусь.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158589" y="982248"/>
            <a:ext cx="4284908" cy="3213681"/>
          </a:xfrm>
        </p:spPr>
      </p:pic>
    </p:spTree>
    <p:extLst>
      <p:ext uri="{BB962C8B-B14F-4D97-AF65-F5344CB8AC3E}">
        <p14:creationId xmlns:p14="http://schemas.microsoft.com/office/powerpoint/2010/main" val="2613344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9"/>
            <a:ext cx="7992888" cy="720080"/>
          </a:xfrm>
        </p:spPr>
        <p:txBody>
          <a:bodyPr/>
          <a:lstStyle/>
          <a:p>
            <a:r>
              <a:rPr lang="ru-RU" dirty="0" smtClean="0"/>
              <a:t>Моя бабушка, Елизавета Моисеевна Брейтерман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6" t="11704" r="44534" b="61784"/>
          <a:stretch/>
        </p:blipFill>
        <p:spPr>
          <a:xfrm>
            <a:off x="971600" y="1700808"/>
            <a:ext cx="2677886" cy="382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0" y="1988840"/>
            <a:ext cx="3915781" cy="367240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Родилась в Москве, 14 февраля 1925 года. Когда в 1941 году началась война, ей было всего 16 лет. </a:t>
            </a:r>
          </a:p>
          <a:p>
            <a:r>
              <a:rPr lang="ru-RU" sz="2000" dirty="0" smtClean="0"/>
              <a:t>Ее отец, мой прадед, ушел воевать в первые же дни войны и пропал без вести. </a:t>
            </a:r>
          </a:p>
          <a:p>
            <a:r>
              <a:rPr lang="ru-RU" sz="2000" dirty="0" smtClean="0"/>
              <a:t>Она со своей мамой и сестрой уехала в эвакуацию в город Куйбышев, где работала на военном заводе на станке и еще продолжала учиться.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69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920880" cy="720079"/>
          </a:xfrm>
        </p:spPr>
        <p:txBody>
          <a:bodyPr/>
          <a:lstStyle/>
          <a:p>
            <a:r>
              <a:rPr lang="ru-RU" dirty="0" smtClean="0"/>
              <a:t>Мой дедушка, Давид Гдальевич Брейтерман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1489" b="6851"/>
          <a:stretch/>
        </p:blipFill>
        <p:spPr>
          <a:xfrm>
            <a:off x="1043608" y="1809997"/>
            <a:ext cx="3049357" cy="405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9" y="2060848"/>
            <a:ext cx="3802296" cy="406025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Родился в Москве, 28 января 1925 года. Когда началась война, ему, как и бабушке, было 16 лет. </a:t>
            </a:r>
          </a:p>
          <a:p>
            <a:r>
              <a:rPr lang="ru-RU" sz="2000" dirty="0" smtClean="0"/>
              <a:t>Его отец, мой прадед, тоже ушел на фронт и не вернулся.</a:t>
            </a:r>
          </a:p>
          <a:p>
            <a:r>
              <a:rPr lang="ru-RU" sz="2000" dirty="0" smtClean="0"/>
              <a:t>К тому времени юные дедушка с бабушкой были уже знакомы и так получилось, что в эвакуации они оказались в одном городе и работали на одном заводе.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6166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9" y="404665"/>
            <a:ext cx="8133534" cy="936103"/>
          </a:xfrm>
        </p:spPr>
        <p:txBody>
          <a:bodyPr/>
          <a:lstStyle/>
          <a:p>
            <a:pPr algn="ctr"/>
            <a:r>
              <a:rPr lang="ru-RU" dirty="0" smtClean="0"/>
              <a:t>Дедушка на фронте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3573016"/>
            <a:ext cx="3735892" cy="2362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1412776"/>
            <a:ext cx="7690728" cy="1800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1943 году моему деду исполнилось 18 лет и он пошел защищать Родину.</a:t>
            </a:r>
          </a:p>
          <a:p>
            <a:r>
              <a:rPr lang="ru-RU" sz="2000" dirty="0" smtClean="0"/>
              <a:t>Дедушка воевал в танковом десанте – это когда пехотинцы-стрелки прямо на броне танка идут в бой или прорывают линию фронта и воюют в тылу врага.</a:t>
            </a:r>
          </a:p>
          <a:p>
            <a:endParaRPr lang="ru-RU" sz="2000" dirty="0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600510"/>
            <a:ext cx="3799481" cy="234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4490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60649"/>
            <a:ext cx="7773494" cy="1080119"/>
          </a:xfrm>
        </p:spPr>
        <p:txBody>
          <a:bodyPr/>
          <a:lstStyle/>
          <a:p>
            <a:pPr algn="ctr"/>
            <a:r>
              <a:rPr lang="ru-RU" dirty="0" smtClean="0"/>
              <a:t>Ранение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6"/>
          <a:stretch/>
        </p:blipFill>
        <p:spPr>
          <a:xfrm>
            <a:off x="2699792" y="4005064"/>
            <a:ext cx="3788833" cy="212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8352928" cy="23042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Мой дедушка успел воевать около года, когда во время очередной атаки его очень серьезно ранили в бедро. Сначала он попал в военный госпиталь, потом его на санитарном поезде повезли в Москву, но здесь все госпитали были переполнены и его повезли в город Ленинабад. </a:t>
            </a:r>
          </a:p>
          <a:p>
            <a:r>
              <a:rPr lang="ru-RU" sz="2000" dirty="0" smtClean="0"/>
              <a:t>За 10 суток езды до госпиталя он чуть не умер, но ему было всего 19 лет и он очень хотел жить. После многочисленных операций ногу ему спасли, но он так и остался инвалидом.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1979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81170" y="2256572"/>
            <a:ext cx="6608933" cy="232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5936" y="1844824"/>
            <a:ext cx="4248472" cy="42484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дедушки две военные награды: Орден Красной Звезды и Медаль «За отвагу».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осле войны  мой дедушка вернулся домой в Москву, закончил Московский </a:t>
            </a:r>
            <a:r>
              <a:rPr lang="ru-RU" sz="2000" dirty="0"/>
              <a:t>Э</a:t>
            </a:r>
            <a:r>
              <a:rPr lang="ru-RU" sz="2000" dirty="0" smtClean="0"/>
              <a:t>кономический институт и всю жизнь проработал экономистом в строительстве.</a:t>
            </a:r>
          </a:p>
          <a:p>
            <a:r>
              <a:rPr lang="ru-RU" sz="2000" dirty="0" smtClean="0"/>
              <a:t>Мой папа и старшая сестра Маша продолжили семейную традицию и тоже стали экономистами.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6" y="1052736"/>
            <a:ext cx="1584176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5" y="3501278"/>
            <a:ext cx="1188065" cy="2072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95936" y="836713"/>
            <a:ext cx="3422483" cy="720080"/>
          </a:xfrm>
        </p:spPr>
        <p:txBody>
          <a:bodyPr/>
          <a:lstStyle/>
          <a:p>
            <a:pPr algn="ctr"/>
            <a:r>
              <a:rPr lang="ru-RU" dirty="0" smtClean="0"/>
              <a:t>После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01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0" t="1661" r="31558" b="64689"/>
          <a:stretch/>
        </p:blipFill>
        <p:spPr>
          <a:xfrm>
            <a:off x="1043608" y="1268760"/>
            <a:ext cx="2808312" cy="4330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412776"/>
            <a:ext cx="3888432" cy="42484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Бабушка вернулась в Москву из эвакуации, они с дедушкой снова встретились и поженились. </a:t>
            </a:r>
          </a:p>
          <a:p>
            <a:r>
              <a:rPr lang="ru-RU" sz="2000" dirty="0" smtClean="0"/>
              <a:t>У них родились двое детей,  четверо внуков и трое правнуков. Меня назвали Елизаветой в честь бабушки.</a:t>
            </a:r>
          </a:p>
          <a:p>
            <a:r>
              <a:rPr lang="ru-RU" sz="2000" dirty="0" smtClean="0"/>
              <a:t>Бабушка всю жизнь проработала главным бухгалтером в Московском доме книги.</a:t>
            </a:r>
          </a:p>
          <a:p>
            <a:r>
              <a:rPr lang="ru-RU" sz="2000" dirty="0" smtClean="0"/>
              <a:t>В феврале 2014 года ей исполнится 89 лет.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8842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12471" r="41153" b="72807"/>
          <a:stretch/>
        </p:blipFill>
        <p:spPr>
          <a:xfrm>
            <a:off x="1835696" y="3140968"/>
            <a:ext cx="542771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692696"/>
            <a:ext cx="7474704" cy="2952327"/>
          </a:xfrm>
        </p:spPr>
        <p:txBody>
          <a:bodyPr/>
          <a:lstStyle/>
          <a:p>
            <a:r>
              <a:rPr lang="ru-RU" sz="2000" dirty="0" smtClean="0"/>
              <a:t>У дедушки после ранения </a:t>
            </a:r>
            <a:r>
              <a:rPr lang="ru-RU" sz="2000" dirty="0"/>
              <a:t>нога перестала расти и была на 7 см короче </a:t>
            </a:r>
            <a:r>
              <a:rPr lang="ru-RU" sz="2000" dirty="0" smtClean="0"/>
              <a:t>здоровой. Дед </a:t>
            </a:r>
            <a:r>
              <a:rPr lang="ru-RU" sz="2000" dirty="0"/>
              <a:t>хромал и ему приходилось делать обувь на заказ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 фотографии дедушка на своем 85-летии с моим братом Димой.</a:t>
            </a:r>
            <a:endParaRPr lang="ru-RU" sz="2000" dirty="0"/>
          </a:p>
          <a:p>
            <a:r>
              <a:rPr lang="ru-RU" sz="2000" dirty="0" smtClean="0"/>
              <a:t>24 апреля 2009 года деда не стало, но мы всегда о нем помним и празднуем 9 мая – дедушкину Победу.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5877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501</Words>
  <Application>Microsoft Office PowerPoint</Application>
  <PresentationFormat>Экран (4:3)</PresentationFormat>
  <Paragraphs>47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Дорогие мои старики</vt:lpstr>
      <vt:lpstr>Мой проект посвящен бабушке и дедушке, которыми я очень горжусь.</vt:lpstr>
      <vt:lpstr>Моя бабушка, Елизавета Моисеевна Брейтерман</vt:lpstr>
      <vt:lpstr>Мой дедушка, Давид Гдальевич Брейтерман</vt:lpstr>
      <vt:lpstr>Дедушка на фронте</vt:lpstr>
      <vt:lpstr>Ранение</vt:lpstr>
      <vt:lpstr>После войны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Дорогие мои старики</dc:title>
  <dc:creator>VAIO</dc:creator>
  <cp:lastModifiedBy>VAIO</cp:lastModifiedBy>
  <cp:revision>23</cp:revision>
  <dcterms:created xsi:type="dcterms:W3CDTF">2013-12-05T14:05:51Z</dcterms:created>
  <dcterms:modified xsi:type="dcterms:W3CDTF">2013-12-19T10:55:16Z</dcterms:modified>
</cp:coreProperties>
</file>