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jpeg"/>
  <Override PartName="/ppt/media/image10.jpg" ContentType="image/jpeg"/>
  <Override PartName="/ppt/media/image13.jpg" ContentType="image/jpeg"/>
  <Override PartName="/ppt/media/image21.jpg" ContentType="image/jpeg"/>
  <Override PartName="/ppt/media/image2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9" r:id="rId4"/>
    <p:sldId id="260" r:id="rId5"/>
    <p:sldId id="258" r:id="rId6"/>
    <p:sldId id="261" r:id="rId7"/>
    <p:sldId id="262" r:id="rId8"/>
    <p:sldId id="264" r:id="rId9"/>
    <p:sldId id="265" r:id="rId10"/>
    <p:sldId id="266" r:id="rId11"/>
    <p:sldId id="268" r:id="rId12"/>
    <p:sldId id="272" r:id="rId13"/>
    <p:sldId id="269" r:id="rId14"/>
    <p:sldId id="270" r:id="rId15"/>
    <p:sldId id="273" r:id="rId16"/>
    <p:sldId id="271" r:id="rId17"/>
    <p:sldId id="263" r:id="rId18"/>
    <p:sldId id="267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6EEBF88-158E-478C-AB4D-B1E65DB79467}">
          <p14:sldIdLst>
            <p14:sldId id="257"/>
            <p14:sldId id="256"/>
          </p14:sldIdLst>
        </p14:section>
        <p14:section name="Раздел без заголовка" id="{C624118D-0A54-4390-94A9-00A2D32BBE8A}">
          <p14:sldIdLst>
            <p14:sldId id="259"/>
            <p14:sldId id="260"/>
            <p14:sldId id="258"/>
            <p14:sldId id="261"/>
            <p14:sldId id="262"/>
            <p14:sldId id="264"/>
            <p14:sldId id="265"/>
            <p14:sldId id="266"/>
            <p14:sldId id="268"/>
            <p14:sldId id="272"/>
            <p14:sldId id="269"/>
            <p14:sldId id="270"/>
            <p14:sldId id="273"/>
            <p14:sldId id="271"/>
            <p14:sldId id="263"/>
            <p14:sldId id="267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47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8136903" cy="2592288"/>
          </a:xfrm>
        </p:spPr>
        <p:txBody>
          <a:bodyPr/>
          <a:lstStyle/>
          <a:p>
            <a:r>
              <a:rPr lang="ru-RU" sz="3200" dirty="0" smtClean="0"/>
              <a:t>Страница семейной славы</a:t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dirty="0" smtClean="0"/>
              <a:t>«Где ты теперь, лихой забайкальский казак?»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ru-RU" dirty="0" smtClean="0"/>
              <a:t>Родич Александры 3 «А»</a:t>
            </a:r>
          </a:p>
          <a:p>
            <a:r>
              <a:rPr lang="ru-RU" dirty="0" smtClean="0"/>
              <a:t>2013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3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1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Стало прохладнее. Вероятно день клонится к вечеру. Голоса китайцев замолкли, не слышно ни малейшего шороха. Верно китайцы ушли. Выглянуть? А что, если не ушли?»</a:t>
            </a:r>
          </a:p>
          <a:p>
            <a:r>
              <a:rPr lang="ru-RU" dirty="0" err="1" smtClean="0"/>
              <a:t>Буторин</a:t>
            </a:r>
            <a:r>
              <a:rPr lang="ru-RU" dirty="0" smtClean="0"/>
              <a:t> решился, и тихонько выглянул из своего убежища. Дымились остатки костра, но китайцев не было.</a:t>
            </a:r>
          </a:p>
          <a:p>
            <a:r>
              <a:rPr lang="ru-RU" dirty="0" smtClean="0"/>
              <a:t>После того, как совсем стемнело, казак выбрался наружу и вздохнул полной грудью. Ночь прекрасна!</a:t>
            </a:r>
          </a:p>
          <a:p>
            <a:r>
              <a:rPr lang="ru-RU" dirty="0" smtClean="0"/>
              <a:t>«Надо пробираться к своим! Но как проползти еще мимо часовых на постах?»</a:t>
            </a:r>
          </a:p>
          <a:p>
            <a:r>
              <a:rPr lang="ru-RU" dirty="0" smtClean="0"/>
              <a:t>Вот и цепь передовых постов. Китаец сидит на земле и дремлет. Пойти </a:t>
            </a:r>
            <a:r>
              <a:rPr lang="ru-RU" dirty="0" smtClean="0"/>
              <a:t>от </a:t>
            </a:r>
            <a:r>
              <a:rPr lang="ru-RU" dirty="0" smtClean="0"/>
              <a:t>него в сторону, попадешь на другого. Самое безопасное – уложить этого и проскользнуть в месте его поста. Потихоньку вытянул </a:t>
            </a:r>
            <a:r>
              <a:rPr lang="ru-RU" dirty="0" err="1" smtClean="0"/>
              <a:t>Буторин</a:t>
            </a:r>
            <a:r>
              <a:rPr lang="ru-RU" dirty="0" smtClean="0"/>
              <a:t> шашку из ножен. Повалился часовой и вздохнуть не успел.</a:t>
            </a:r>
          </a:p>
          <a:p>
            <a:r>
              <a:rPr lang="ru-RU" dirty="0"/>
              <a:t>Пополз казак дальше. Все тише и тише становится говор  китайских солдат. Наконец, можно встать и двигаться </a:t>
            </a:r>
            <a:endParaRPr lang="ru-RU" dirty="0" smtClean="0"/>
          </a:p>
          <a:p>
            <a:r>
              <a:rPr lang="ru-RU" dirty="0" smtClean="0"/>
              <a:t>быстрее</a:t>
            </a:r>
            <a:r>
              <a:rPr lang="ru-RU" dirty="0"/>
              <a:t>. Попробовал </a:t>
            </a:r>
            <a:r>
              <a:rPr lang="ru-RU" dirty="0" err="1"/>
              <a:t>Буторин</a:t>
            </a:r>
            <a:r>
              <a:rPr lang="ru-RU" dirty="0"/>
              <a:t>  пуститься </a:t>
            </a:r>
            <a:r>
              <a:rPr lang="ru-RU" dirty="0" smtClean="0"/>
              <a:t>бегом</a:t>
            </a:r>
            <a:r>
              <a:rPr lang="ru-RU" dirty="0"/>
              <a:t>, но сил мало, он совершенно ослаб.</a:t>
            </a:r>
          </a:p>
          <a:p>
            <a:r>
              <a:rPr lang="ru-RU" dirty="0"/>
              <a:t>Вот какая-то лужа. Припал казак к ней </a:t>
            </a:r>
            <a:endParaRPr lang="ru-RU" dirty="0" smtClean="0"/>
          </a:p>
          <a:p>
            <a:r>
              <a:rPr lang="ru-RU" dirty="0" smtClean="0"/>
              <a:t>запекшимися </a:t>
            </a:r>
            <a:r>
              <a:rPr lang="ru-RU" dirty="0"/>
              <a:t>губами и утолил нестерпимую </a:t>
            </a:r>
            <a:endParaRPr lang="ru-RU" dirty="0" smtClean="0"/>
          </a:p>
          <a:p>
            <a:r>
              <a:rPr lang="ru-RU" dirty="0" smtClean="0"/>
              <a:t>жажду</a:t>
            </a:r>
            <a:r>
              <a:rPr lang="ru-RU" dirty="0"/>
              <a:t>. Сил прибавилось, теперь можно </a:t>
            </a:r>
            <a:endParaRPr lang="ru-RU" dirty="0" smtClean="0"/>
          </a:p>
          <a:p>
            <a:r>
              <a:rPr lang="ru-RU" dirty="0" smtClean="0"/>
              <a:t>уже </a:t>
            </a:r>
            <a:r>
              <a:rPr lang="ru-RU" dirty="0"/>
              <a:t>идти смело</a:t>
            </a:r>
            <a:r>
              <a:rPr lang="ru-RU" dirty="0" smtClean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941168"/>
            <a:ext cx="4464496" cy="18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8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25" y="3140968"/>
            <a:ext cx="4105275" cy="350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399271"/>
            <a:ext cx="806489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Рассвело.</a:t>
            </a:r>
          </a:p>
          <a:p>
            <a:r>
              <a:rPr lang="ru-RU" dirty="0" smtClean="0"/>
              <a:t>Трудно себе было представить радость казака, когда он увидел перед собой группу русских всадников.</a:t>
            </a:r>
          </a:p>
          <a:p>
            <a:r>
              <a:rPr lang="ru-RU" dirty="0" smtClean="0"/>
              <a:t>Вид </a:t>
            </a:r>
            <a:r>
              <a:rPr lang="ru-RU" dirty="0" err="1" smtClean="0"/>
              <a:t>Буторина</a:t>
            </a:r>
            <a:r>
              <a:rPr lang="ru-RU" dirty="0" smtClean="0"/>
              <a:t> был ужасный: грязный, босиком, без шапки, в рубахе и штанах, но с шашкой и винтовкой!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А где же остальные казаки? – спросил начальник отряда.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Не могу знать, ваше превосходительство: как разделились, так я их больше и не видал. Однако есть хочется!</a:t>
            </a:r>
          </a:p>
          <a:p>
            <a:r>
              <a:rPr lang="ru-RU" dirty="0" smtClean="0"/>
              <a:t>А через несколько дней стала известна участь остальных казаков из секрета. Их нашли обезглавленными </a:t>
            </a:r>
            <a:r>
              <a:rPr lang="ru-RU" dirty="0"/>
              <a:t>около </a:t>
            </a:r>
            <a:r>
              <a:rPr lang="ru-RU" dirty="0" smtClean="0"/>
              <a:t>кумирни</a:t>
            </a:r>
          </a:p>
          <a:p>
            <a:r>
              <a:rPr lang="ru-RU" dirty="0" smtClean="0"/>
              <a:t>(</a:t>
            </a:r>
            <a:r>
              <a:rPr lang="ru-RU" dirty="0"/>
              <a:t>языческая молельня с </a:t>
            </a:r>
            <a:r>
              <a:rPr lang="ru-RU" dirty="0" smtClean="0"/>
              <a:t>идолами).</a:t>
            </a:r>
          </a:p>
          <a:p>
            <a:r>
              <a:rPr lang="ru-RU" dirty="0" smtClean="0"/>
              <a:t>Весь отряд был в полном негодовании. </a:t>
            </a:r>
          </a:p>
          <a:p>
            <a:r>
              <a:rPr lang="ru-RU" dirty="0" smtClean="0"/>
              <a:t>В каждом возгорелось желание </a:t>
            </a:r>
          </a:p>
          <a:p>
            <a:r>
              <a:rPr lang="ru-RU" dirty="0" smtClean="0"/>
              <a:t>отомстить  вероломным и бессердечным </a:t>
            </a:r>
          </a:p>
          <a:p>
            <a:r>
              <a:rPr lang="ru-RU" dirty="0" smtClean="0"/>
              <a:t>противникам!</a:t>
            </a:r>
          </a:p>
          <a:p>
            <a:r>
              <a:rPr lang="ru-RU" dirty="0" smtClean="0"/>
              <a:t>И вскоре в сражении при Якши, </a:t>
            </a:r>
            <a:r>
              <a:rPr lang="ru-RU" dirty="0" err="1" smtClean="0"/>
              <a:t>Хайларский</a:t>
            </a:r>
            <a:r>
              <a:rPr lang="ru-RU" dirty="0" smtClean="0"/>
              <a:t> </a:t>
            </a:r>
          </a:p>
          <a:p>
            <a:r>
              <a:rPr lang="ru-RU" dirty="0" smtClean="0"/>
              <a:t>отряд разбил семитысячный отряд китайцев </a:t>
            </a:r>
          </a:p>
          <a:p>
            <a:r>
              <a:rPr lang="ru-RU" dirty="0" smtClean="0"/>
              <a:t>под начальством генерала </a:t>
            </a:r>
            <a:r>
              <a:rPr lang="ru-RU" dirty="0" err="1" smtClean="0"/>
              <a:t>Пао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Потеря у врага была огромная. Забайкальские </a:t>
            </a:r>
          </a:p>
          <a:p>
            <a:r>
              <a:rPr lang="ru-RU" dirty="0" smtClean="0"/>
              <a:t>товарищи были отомщены.</a:t>
            </a:r>
          </a:p>
          <a:p>
            <a:endParaRPr lang="ru-RU" sz="2000" dirty="0"/>
          </a:p>
        </p:txBody>
      </p:sp>
      <p:pic>
        <p:nvPicPr>
          <p:cNvPr id="4" name="Объект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369893"/>
            <a:ext cx="5328592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2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34" y="908720"/>
            <a:ext cx="7769906" cy="47729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4875" y="5681662"/>
            <a:ext cx="2370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Схватка казаков с боксерами</a:t>
            </a:r>
          </a:p>
        </p:txBody>
      </p:sp>
      <p:pic>
        <p:nvPicPr>
          <p:cNvPr id="4" name="Объект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369893"/>
            <a:ext cx="5328592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1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560537"/>
            <a:ext cx="2343150" cy="4676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95535" y="332656"/>
            <a:ext cx="85358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это время дошло до сведения начальника, что невдалеке находится огромное становище монголов. Самые точные сведение о них доставил мой прапрадед разведчик </a:t>
            </a:r>
            <a:r>
              <a:rPr lang="ru-RU" dirty="0" err="1" smtClean="0"/>
              <a:t>Буторин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Он не побоялся один поехать к монголам. То, что вытерпел раньше и печальная участь его товарищей нисколько его не смутили.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5" y="2143884"/>
            <a:ext cx="65527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Он смело въехал в самую середину монголов и вступил с ними в разговор. Монголы обошлись с казаком весьма любезно, пригласили отдохнуть, угощали мясом, чаем и хорошей монгольской водкой, приготовляемой из молока. Вдруг один из монголов сказал моему прапрадеду:</a:t>
            </a:r>
          </a:p>
          <a:p>
            <a:pPr algn="just"/>
            <a:r>
              <a:rPr lang="ru-RU" dirty="0" smtClean="0"/>
              <a:t>«Вот </a:t>
            </a:r>
            <a:r>
              <a:rPr lang="ru-RU" dirty="0"/>
              <a:t>ты приехал к нам один и находишься в наших руках. Мы можем тебя убить и взять твою шашку и </a:t>
            </a:r>
            <a:r>
              <a:rPr lang="ru-RU" dirty="0" smtClean="0"/>
              <a:t>винтовку».</a:t>
            </a:r>
            <a:endParaRPr lang="ru-RU" dirty="0"/>
          </a:p>
          <a:p>
            <a:pPr algn="just"/>
            <a:r>
              <a:rPr lang="ru-RU" dirty="0"/>
              <a:t>На это мой прапрадед возразил:</a:t>
            </a:r>
          </a:p>
          <a:p>
            <a:pPr algn="just"/>
            <a:r>
              <a:rPr lang="ru-RU" dirty="0" smtClean="0"/>
              <a:t>«Нет</a:t>
            </a:r>
            <a:r>
              <a:rPr lang="ru-RU" dirty="0"/>
              <a:t>, вы не можете меня убить и я вас нисколько не боюсь. Во-первых, я знаю, что вы хорошие и честные люди, а во-вторых, русские знаю, что я поехал к вам, и если я завтра не вернусь, то они вас настигнут и вы жестоко поплатитесь и жизнью вашей и всем </a:t>
            </a:r>
            <a:r>
              <a:rPr lang="ru-RU" dirty="0" smtClean="0"/>
              <a:t>имуществом».</a:t>
            </a:r>
            <a:endParaRPr lang="ru-RU" dirty="0"/>
          </a:p>
        </p:txBody>
      </p:sp>
      <p:pic>
        <p:nvPicPr>
          <p:cNvPr id="5" name="Объект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369893"/>
            <a:ext cx="5328592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60648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Рассудительная речь </a:t>
            </a:r>
            <a:r>
              <a:rPr lang="ru-RU" dirty="0" err="1"/>
              <a:t>Буторина</a:t>
            </a:r>
            <a:r>
              <a:rPr lang="ru-RU" dirty="0"/>
              <a:t> произвела впечатление и его </a:t>
            </a:r>
            <a:r>
              <a:rPr lang="ru-RU" dirty="0" smtClean="0"/>
              <a:t>отпустили с выражением самой лучшей дружбы.</a:t>
            </a:r>
          </a:p>
          <a:p>
            <a:r>
              <a:rPr lang="ru-RU" dirty="0" smtClean="0"/>
              <a:t>На основании сведений, доставленных </a:t>
            </a:r>
            <a:r>
              <a:rPr lang="ru-RU" dirty="0" err="1" smtClean="0"/>
              <a:t>Буториным</a:t>
            </a:r>
            <a:r>
              <a:rPr lang="ru-RU" dirty="0" smtClean="0"/>
              <a:t>, отправили целую сотню забайкальских казаков, с целью купить у монголов скота. Когда сотня подъезжала к монгольскому кочевью, то заметила огромное число монголов, выстроившихся с оружием в руках. Русские заподозрили: уж не хотят ли они вступить в бой. На самом деле монголы выстроились для почетной встречи.</a:t>
            </a:r>
          </a:p>
          <a:p>
            <a:r>
              <a:rPr lang="ru-RU" dirty="0" smtClean="0"/>
              <a:t>Монголы оказали самое широкое гостеприимство. Мало того, благородные сыны степей предложили заменить отощавших коней казаков на свежих, самых лучших. Сами отловили и помогли оседлать.</a:t>
            </a:r>
          </a:p>
          <a:p>
            <a:r>
              <a:rPr lang="ru-RU" dirty="0" smtClean="0"/>
              <a:t>Проведя несколько часов у радушных монголов, забайкальцы тронулись назад, провожаемые самыми благими пожеланиями.</a:t>
            </a:r>
          </a:p>
          <a:p>
            <a:r>
              <a:rPr lang="ru-RU" dirty="0" smtClean="0"/>
              <a:t>И потом, неоднократно, при общении с местным населением </a:t>
            </a:r>
            <a:r>
              <a:rPr lang="ru-RU" dirty="0" err="1" smtClean="0"/>
              <a:t>Буторин</a:t>
            </a:r>
            <a:r>
              <a:rPr lang="ru-RU" dirty="0" smtClean="0"/>
              <a:t> принимал большое участие.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7" y="4005064"/>
            <a:ext cx="1454031" cy="1914872"/>
          </a:xfrm>
          <a:prstGeom prst="rect">
            <a:avLst/>
          </a:prstGeom>
        </p:spPr>
      </p:pic>
      <p:pic>
        <p:nvPicPr>
          <p:cNvPr id="5" name="Объект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369893"/>
            <a:ext cx="5328592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1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7418056" cy="4488334"/>
          </a:xfrm>
          <a:prstGeom prst="rect">
            <a:avLst/>
          </a:prstGeom>
        </p:spPr>
      </p:pic>
      <p:pic>
        <p:nvPicPr>
          <p:cNvPr id="3" name="Объект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369893"/>
            <a:ext cx="5328592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0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Награды прапрадеда</a:t>
            </a: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4" y="2239963"/>
            <a:ext cx="3462661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318" y="2239963"/>
            <a:ext cx="3345063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369893"/>
            <a:ext cx="5328592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Георгиевский крест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0" y="2240280"/>
            <a:ext cx="3887289" cy="387705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Сей знак отличия приобретается только на поле сражения, при осаде и обороне крепостей, и на водах в морских битвах. Оный дается единственно тем нижним чинам, кои действительно служа в Сухопутных и Морских войсках, отличат себя особенною </a:t>
            </a:r>
            <a:r>
              <a:rPr lang="ru-RU" dirty="0" err="1"/>
              <a:t>храбростию</a:t>
            </a:r>
            <a:r>
              <a:rPr lang="ru-RU" dirty="0"/>
              <a:t> против неприятеля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08441"/>
            <a:ext cx="3024336" cy="338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369893"/>
            <a:ext cx="5328592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9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Медаль «За поход в Китай»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Государственная </a:t>
            </a:r>
            <a:r>
              <a:rPr lang="ru-RU" dirty="0"/>
              <a:t>награда Российской империи. Учреждение этой награды связано с участием России в подавлении </a:t>
            </a:r>
            <a:r>
              <a:rPr lang="ru-RU" dirty="0" err="1"/>
              <a:t>Ихэтуаньского</a:t>
            </a:r>
            <a:r>
              <a:rPr lang="ru-RU" dirty="0"/>
              <a:t> восстания в </a:t>
            </a:r>
            <a:r>
              <a:rPr lang="ru-RU" dirty="0" smtClean="0"/>
              <a:t>Китае</a:t>
            </a:r>
            <a:r>
              <a:rPr lang="ru-RU" dirty="0"/>
              <a:t> (известно также как восстание боксёров)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253984"/>
            <a:ext cx="3312823" cy="383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369893"/>
            <a:ext cx="5328592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0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860032" y="1196752"/>
            <a:ext cx="3857901" cy="2944428"/>
          </a:xfrm>
        </p:spPr>
        <p:txBody>
          <a:bodyPr/>
          <a:lstStyle/>
          <a:p>
            <a:r>
              <a:rPr lang="ru-RU" sz="2400" dirty="0"/>
              <a:t>Сметливый, расторопный и лихой разведчик</a:t>
            </a:r>
            <a:r>
              <a:rPr lang="ru-RU" sz="2400"/>
              <a:t>, </a:t>
            </a:r>
            <a:r>
              <a:rPr lang="ru-RU" sz="2400" smtClean="0"/>
              <a:t>мой прапрадед </a:t>
            </a:r>
            <a:r>
              <a:rPr lang="ru-RU" sz="2400" dirty="0" smtClean="0"/>
              <a:t>прошел </a:t>
            </a:r>
            <a:r>
              <a:rPr lang="ru-RU" sz="2400" dirty="0"/>
              <a:t>по Манчжурии несколько тысяч верст и хорошо отслужил Царскую службу</a:t>
            </a:r>
            <a:r>
              <a:rPr lang="ru-RU" sz="2400" dirty="0" smtClean="0"/>
              <a:t>.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369893"/>
            <a:ext cx="5328592" cy="371475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47" y="620688"/>
            <a:ext cx="3002806" cy="4678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661248"/>
            <a:ext cx="7483689" cy="57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27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4048" y="548680"/>
            <a:ext cx="3422483" cy="1886921"/>
          </a:xfrm>
        </p:spPr>
        <p:txBody>
          <a:bodyPr/>
          <a:lstStyle/>
          <a:p>
            <a:r>
              <a:rPr lang="ru-RU" sz="3600" dirty="0" smtClean="0"/>
              <a:t>Мой прапрадед</a:t>
            </a:r>
            <a:br>
              <a:rPr lang="ru-RU" sz="3600" dirty="0" smtClean="0"/>
            </a:br>
            <a:r>
              <a:rPr lang="ru-RU" sz="3600" dirty="0" err="1" smtClean="0"/>
              <a:t>Буторин</a:t>
            </a:r>
            <a:r>
              <a:rPr lang="ru-RU" sz="3600" dirty="0" smtClean="0"/>
              <a:t> Федор Иванович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034579" y="2636912"/>
            <a:ext cx="3411725" cy="3484189"/>
          </a:xfrm>
        </p:spPr>
        <p:txBody>
          <a:bodyPr anchor="ctr">
            <a:normAutofit/>
          </a:bodyPr>
          <a:lstStyle/>
          <a:p>
            <a:r>
              <a:rPr lang="ru-RU" sz="2400" dirty="0" smtClean="0"/>
              <a:t>Казак 3-его </a:t>
            </a:r>
            <a:r>
              <a:rPr lang="ru-RU" sz="2400" dirty="0" err="1" smtClean="0"/>
              <a:t>Верхнеудинского</a:t>
            </a:r>
            <a:r>
              <a:rPr lang="ru-RU" sz="2400" dirty="0" smtClean="0"/>
              <a:t> казачьего конного полка </a:t>
            </a:r>
            <a:r>
              <a:rPr lang="ru-RU" sz="2400" dirty="0" err="1"/>
              <a:t>Хайларскаго</a:t>
            </a:r>
            <a:r>
              <a:rPr lang="ru-RU" sz="2400" dirty="0"/>
              <a:t> отряда</a:t>
            </a:r>
          </a:p>
          <a:p>
            <a:r>
              <a:rPr lang="ru-RU" sz="2400" dirty="0" smtClean="0"/>
              <a:t>Забайкальского войска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16112"/>
            <a:ext cx="3419708" cy="5328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Объект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369893"/>
            <a:ext cx="5328592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8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истории Китая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85800" y="2060848"/>
            <a:ext cx="5182344" cy="4056488"/>
          </a:xfrm>
        </p:spPr>
        <p:txBody>
          <a:bodyPr>
            <a:noAutofit/>
          </a:bodyPr>
          <a:lstStyle/>
          <a:p>
            <a:r>
              <a:rPr lang="ru-RU" dirty="0" smtClean="0"/>
              <a:t>Весной 1900 г. в Китае началось </a:t>
            </a:r>
            <a:r>
              <a:rPr lang="vi-VN" b="1" dirty="0" smtClean="0"/>
              <a:t>Боксёрское восста́ние</a:t>
            </a:r>
            <a:r>
              <a:rPr lang="ru-RU" sz="2000" dirty="0"/>
              <a:t>.</a:t>
            </a:r>
            <a:r>
              <a:rPr lang="ru-RU" dirty="0" smtClean="0"/>
              <a:t> Китайцы объявили войну всем иностранцам, какие только находились в Китае. Китайцы видели в них угрозу для своей страны. </a:t>
            </a:r>
          </a:p>
          <a:p>
            <a:r>
              <a:rPr lang="ru-RU" dirty="0" smtClean="0"/>
              <a:t>«Пусть </a:t>
            </a:r>
            <a:r>
              <a:rPr lang="ru-RU" dirty="0"/>
              <a:t>каждый из нас приложит все усилия, чтобы защитить свой дом и могилы предков от грязных рук </a:t>
            </a:r>
            <a:r>
              <a:rPr lang="ru-RU" dirty="0" smtClean="0"/>
              <a:t>чужеземцев».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132856"/>
            <a:ext cx="2515667" cy="3384375"/>
          </a:xfrm>
        </p:spPr>
      </p:pic>
      <p:pic>
        <p:nvPicPr>
          <p:cNvPr id="6" name="Объект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369893"/>
            <a:ext cx="5328592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0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Русское правительство в виду пожара, охватившего весь Китай, на огромное расстояние соприкасающийся с Россией своей северной границей, вынуждено было объявить мобилизацию Приамурского </a:t>
            </a:r>
            <a:r>
              <a:rPr lang="ru-RU" dirty="0" smtClean="0"/>
              <a:t>края, затем сформировать несколько отрядов, чтобы вторгнуться в Манчжурию со всех сторон.</a:t>
            </a:r>
          </a:p>
          <a:p>
            <a:r>
              <a:rPr lang="ru-RU" dirty="0" err="1" smtClean="0"/>
              <a:t>Хайларский</a:t>
            </a:r>
            <a:r>
              <a:rPr lang="ru-RU" dirty="0" smtClean="0"/>
              <a:t> отряд, в котором служил мой прапрадед, возглавил генерал Николай Орлов</a:t>
            </a:r>
            <a:r>
              <a:rPr lang="ru-RU" dirty="0"/>
              <a:t>, </a:t>
            </a:r>
            <a:r>
              <a:rPr lang="ru-RU" dirty="0" smtClean="0"/>
              <a:t>военный </a:t>
            </a:r>
            <a:r>
              <a:rPr lang="ru-RU" dirty="0"/>
              <a:t>писатель и </a:t>
            </a:r>
            <a:r>
              <a:rPr lang="ru-RU" dirty="0" smtClean="0"/>
              <a:t>теоретик.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Вмешательство России</a:t>
            </a:r>
            <a:endParaRPr lang="ru-RU" dirty="0"/>
          </a:p>
        </p:txBody>
      </p:sp>
      <p:pic>
        <p:nvPicPr>
          <p:cNvPr id="4" name="Объект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369893"/>
            <a:ext cx="5328592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2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27985" y="548679"/>
            <a:ext cx="4029078" cy="5587395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64704"/>
            <a:ext cx="3588771" cy="4896544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95536" y="2348880"/>
            <a:ext cx="3744416" cy="3960440"/>
          </a:xfrm>
        </p:spPr>
        <p:txBody>
          <a:bodyPr anchor="ctr">
            <a:noAutofit/>
          </a:bodyPr>
          <a:lstStyle/>
          <a:p>
            <a:r>
              <a:rPr lang="ru-RU" sz="2400" dirty="0" smtClean="0"/>
              <a:t>Талантливый военный писатель, обогативший </a:t>
            </a:r>
            <a:r>
              <a:rPr lang="ru-RU" sz="2400" dirty="0"/>
              <a:t>русскую военную литературу целым рядом изданных своих </a:t>
            </a:r>
            <a:r>
              <a:rPr lang="ru-RU" sz="2400" dirty="0" smtClean="0"/>
              <a:t>сочинений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620688"/>
            <a:ext cx="40324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Орлов Николай Александрович </a:t>
            </a:r>
            <a:br>
              <a:rPr lang="ru-RU" sz="2800" dirty="0">
                <a:solidFill>
                  <a:schemeClr val="tx2"/>
                </a:solidFill>
              </a:rPr>
            </a:br>
            <a:r>
              <a:rPr lang="ru-RU" sz="2800" dirty="0">
                <a:solidFill>
                  <a:schemeClr val="tx2"/>
                </a:solidFill>
              </a:rPr>
              <a:t>(1855—1917)</a:t>
            </a:r>
          </a:p>
        </p:txBody>
      </p:sp>
      <p:pic>
        <p:nvPicPr>
          <p:cNvPr id="6" name="Объект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369893"/>
            <a:ext cx="5328592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683568" y="764704"/>
            <a:ext cx="3956779" cy="5597138"/>
            <a:chOff x="683568" y="548680"/>
            <a:chExt cx="4248472" cy="6105018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548680"/>
              <a:ext cx="4248472" cy="6105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4036647"/>
              <a:ext cx="2533139" cy="2488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5148064" y="771455"/>
            <a:ext cx="3528392" cy="2791817"/>
          </a:xfrm>
        </p:spPr>
        <p:txBody>
          <a:bodyPr anchor="ctr"/>
          <a:lstStyle/>
          <a:p>
            <a:pPr algn="ctr"/>
            <a:r>
              <a:rPr lang="ru-RU" sz="3600" dirty="0" smtClean="0"/>
              <a:t>Очерки генерала Орлова «Забайкальцы в Манчжурии в</a:t>
            </a:r>
            <a:br>
              <a:rPr lang="ru-RU" sz="3600" dirty="0" smtClean="0"/>
            </a:br>
            <a:r>
              <a:rPr lang="ru-RU" sz="3600" dirty="0" smtClean="0"/>
              <a:t>1900 г.»</a:t>
            </a:r>
            <a:endParaRPr lang="ru-RU" sz="36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21088"/>
            <a:ext cx="3848100" cy="2381250"/>
          </a:xfrm>
        </p:spPr>
      </p:pic>
    </p:spTree>
    <p:extLst>
      <p:ext uri="{BB962C8B-B14F-4D97-AF65-F5344CB8AC3E}">
        <p14:creationId xmlns:p14="http://schemas.microsoft.com/office/powerpoint/2010/main" val="120960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5576" y="402023"/>
            <a:ext cx="2589832" cy="389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20"/>
          <p:cNvSpPr txBox="1">
            <a:spLocks/>
          </p:cNvSpPr>
          <p:nvPr/>
        </p:nvSpPr>
        <p:spPr>
          <a:xfrm>
            <a:off x="4958284" y="4293096"/>
            <a:ext cx="3744416" cy="223489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/>
              <a:t>Один из очерков посвящен моему прапрадеду. Он так и называется </a:t>
            </a:r>
            <a:r>
              <a:rPr lang="ru-RU" sz="2800" dirty="0" smtClean="0"/>
              <a:t>-«</a:t>
            </a:r>
            <a:r>
              <a:rPr lang="ru-RU" sz="2800" dirty="0" err="1"/>
              <a:t>Буторинъ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3" name="Рисунок 2" descr="предки1 копия.jpg - Программа Picasa Photo View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" t="7731" r="54670" b="16086"/>
          <a:stretch/>
        </p:blipFill>
        <p:spPr>
          <a:xfrm>
            <a:off x="827584" y="402023"/>
            <a:ext cx="3800582" cy="5664800"/>
          </a:xfrm>
          <a:prstGeom prst="rect">
            <a:avLst/>
          </a:prstGeom>
        </p:spPr>
      </p:pic>
      <p:pic>
        <p:nvPicPr>
          <p:cNvPr id="5" name="Объект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369893"/>
            <a:ext cx="5328592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3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" t="5401" r="4381" b="54302"/>
          <a:stretch/>
        </p:blipFill>
        <p:spPr>
          <a:xfrm>
            <a:off x="5351772" y="116632"/>
            <a:ext cx="3684724" cy="2330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784" y="3897080"/>
            <a:ext cx="6336704" cy="101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3"/>
          <p:cNvSpPr txBox="1">
            <a:spLocks/>
          </p:cNvSpPr>
          <p:nvPr/>
        </p:nvSpPr>
        <p:spPr>
          <a:xfrm>
            <a:off x="539552" y="548680"/>
            <a:ext cx="8136904" cy="583264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Из очерка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99247" y="2248347"/>
            <a:ext cx="7545161" cy="420498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После боя за китайский город </a:t>
            </a:r>
            <a:r>
              <a:rPr lang="ru-RU" sz="2000" dirty="0" err="1" smtClean="0"/>
              <a:t>Хайлар</a:t>
            </a:r>
            <a:r>
              <a:rPr lang="ru-RU" sz="2000" dirty="0" smtClean="0"/>
              <a:t> среди казаков прошел тревожный шепот: один из секретов не вернулся – он отрезан китайцами. Какая судьба его постигла?</a:t>
            </a:r>
          </a:p>
          <a:p>
            <a:r>
              <a:rPr lang="ru-RU" sz="2000" dirty="0" smtClean="0"/>
              <a:t>Китайцы бежали, город взят русскими, а казаков, бывших в секрете, нет как нет. Отрезанные китайцами, они разделились, чтобы пробраться к своим по одиночке.</a:t>
            </a:r>
          </a:p>
          <a:p>
            <a:endParaRPr lang="ru-RU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044478"/>
            <a:ext cx="6408712" cy="1336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1" y="4797152"/>
            <a:ext cx="2637490" cy="1709094"/>
          </a:xfrm>
          <a:prstGeom prst="rect">
            <a:avLst/>
          </a:prstGeom>
        </p:spPr>
      </p:pic>
      <p:pic>
        <p:nvPicPr>
          <p:cNvPr id="9" name="Объект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369893"/>
            <a:ext cx="5328592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5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157743"/>
            <a:ext cx="4932040" cy="1700256"/>
          </a:xfrm>
          <a:prstGeom prst="rect">
            <a:avLst/>
          </a:prstGeom>
        </p:spPr>
      </p:pic>
      <p:sp>
        <p:nvSpPr>
          <p:cNvPr id="4" name="Объект 1"/>
          <p:cNvSpPr txBox="1">
            <a:spLocks/>
          </p:cNvSpPr>
          <p:nvPr/>
        </p:nvSpPr>
        <p:spPr>
          <a:xfrm>
            <a:off x="699247" y="620689"/>
            <a:ext cx="7905201" cy="5505474"/>
          </a:xfrm>
          <a:prstGeom prst="rect">
            <a:avLst/>
          </a:prstGeom>
        </p:spPr>
        <p:txBody>
          <a:bodyPr anchor="b"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marL="0" indent="0">
              <a:buNone/>
            </a:pPr>
            <a:r>
              <a:rPr lang="ru-RU" sz="2000" dirty="0" smtClean="0"/>
              <a:t>Подошла порядочная толпа китайцев. Расположились </a:t>
            </a:r>
          </a:p>
          <a:p>
            <a:pPr marL="0" indent="0">
              <a:buNone/>
            </a:pPr>
            <a:r>
              <a:rPr lang="ru-RU" sz="2000" dirty="0" smtClean="0"/>
              <a:t>около него и начали раскладывать огонь. </a:t>
            </a:r>
          </a:p>
          <a:p>
            <a:pPr marL="0" indent="0">
              <a:buNone/>
            </a:pPr>
            <a:r>
              <a:rPr lang="ru-RU" sz="2000" dirty="0" smtClean="0"/>
              <a:t>Все его тело занемело, но он не смеет пошевелиться, чтобы не выдать своего присутствия. </a:t>
            </a:r>
          </a:p>
          <a:p>
            <a:pPr marL="0" indent="0">
              <a:buNone/>
            </a:pPr>
            <a:r>
              <a:rPr lang="ru-RU" sz="2000" dirty="0" smtClean="0"/>
              <a:t>Вот китайцы зарезали быка и начали готовить пищу. </a:t>
            </a:r>
            <a:r>
              <a:rPr lang="ru-RU" sz="2000" dirty="0" err="1" smtClean="0"/>
              <a:t>Буторин</a:t>
            </a:r>
            <a:r>
              <a:rPr lang="ru-RU" sz="2000" dirty="0" smtClean="0"/>
              <a:t> уже не ел давно. Ароматный запах говядины сводит его с ума. До котла с мясом несколько шагов, а пошевелиться не смеет.</a:t>
            </a:r>
          </a:p>
          <a:p>
            <a:pPr marL="0" indent="0">
              <a:buNone/>
            </a:pPr>
            <a:r>
              <a:rPr lang="ru-RU" sz="2000" dirty="0"/>
              <a:t>«Сколько времени пробудут здесь китайцы? Смогу ли я пролежать неподвижно до тех пор, пока они не уйдут? Да и уйдут ли? Жара нестерпимая, а пить нечего. Бульканье чая в чашках у китайцев производит такое томительное и нестерпимое ощущение</a:t>
            </a:r>
            <a:r>
              <a:rPr lang="ru-RU" sz="2000" dirty="0" smtClean="0"/>
              <a:t>!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6408713" cy="1487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4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1315</TotalTime>
  <Words>1099</Words>
  <Application>Microsoft Office PowerPoint</Application>
  <PresentationFormat>Экран (4:3)</PresentationFormat>
  <Paragraphs>70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Твердый переплет</vt:lpstr>
      <vt:lpstr>Страница семейной славы  «Где ты теперь, лихой забайкальский казак?»</vt:lpstr>
      <vt:lpstr>Мой прапрадед Буторин Федор Иванович</vt:lpstr>
      <vt:lpstr>Из истории Китая</vt:lpstr>
      <vt:lpstr>Вмешательство России</vt:lpstr>
      <vt:lpstr>Презентация PowerPoint</vt:lpstr>
      <vt:lpstr>Очерки генерала Орлова «Забайкальцы в Манчжурии в 1900 г.»</vt:lpstr>
      <vt:lpstr>Презентация PowerPoint</vt:lpstr>
      <vt:lpstr>Из очерка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Награды прапрадеда</vt:lpstr>
      <vt:lpstr>Георгиевский крест</vt:lpstr>
      <vt:lpstr>Медаль «За поход в Китай»</vt:lpstr>
      <vt:lpstr>Сметливый, расторопный и лихой разведчик, мой прапрадед прошел по Манчжурии несколько тысяч верст и хорошо отслужил Царскую службу.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Страница семейной славы</dc:title>
  <dc:creator>Елена Родич</dc:creator>
  <cp:lastModifiedBy>Admin</cp:lastModifiedBy>
  <cp:revision>59</cp:revision>
  <dcterms:modified xsi:type="dcterms:W3CDTF">2013-12-18T19:15:24Z</dcterms:modified>
</cp:coreProperties>
</file>