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94421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«Слава моей Прабабушке»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44008" y="4941168"/>
            <a:ext cx="4032448" cy="1152128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bg1"/>
                </a:solidFill>
              </a:rPr>
              <a:t>Выполнил ученик 3 «А» класса</a:t>
            </a:r>
          </a:p>
          <a:p>
            <a:pPr algn="r"/>
            <a:r>
              <a:rPr lang="ru-RU" sz="1800" dirty="0" smtClean="0">
                <a:solidFill>
                  <a:schemeClr val="bg1"/>
                </a:solidFill>
              </a:rPr>
              <a:t> ГБОУ СОШ 1174</a:t>
            </a:r>
          </a:p>
          <a:p>
            <a:pPr algn="r"/>
            <a:r>
              <a:rPr lang="ru-RU" sz="1800" dirty="0" smtClean="0">
                <a:solidFill>
                  <a:schemeClr val="bg1"/>
                </a:solidFill>
              </a:rPr>
              <a:t>Денисов Даниил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32859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Слава </a:t>
            </a:r>
            <a:r>
              <a:rPr lang="ru-RU" smtClean="0">
                <a:solidFill>
                  <a:schemeClr val="bg1"/>
                </a:solidFill>
              </a:rPr>
              <a:t>моей Прабабушке</a:t>
            </a:r>
            <a:r>
              <a:rPr lang="ru-RU" dirty="0" smtClean="0">
                <a:solidFill>
                  <a:schemeClr val="bg1"/>
                </a:solidFill>
              </a:rPr>
              <a:t>!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3572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8147248" cy="564949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    Мою прабабушку звали Денисова Варвара Илларионовна. Она была ветераном Великой Отечественной Войны ( 1941 – 1945 ). Служила в 299 Харьковской Стрелковой дивизии.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   На войну она попала молодой девушкой , но не смотря на это – прошла всю войну, и встретила Великую Победу, со своими боевыми товарищами на фронте.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8018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На войне она была медицинской сестрой.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Во время боёв и после них, она помогала раненым бойцам.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Перевязывала раны, лечила солдат и всячески помогала им не потерять надежду на Победу и исцеление.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0_3aeff_b02b63a6_XL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1268760"/>
            <a:ext cx="4176464" cy="3888432"/>
          </a:xfrm>
          <a:prstGeom prst="flowChartAlternateProcess">
            <a:avLst/>
          </a:prstGeom>
        </p:spPr>
      </p:pic>
    </p:spTree>
  </p:cSld>
  <p:clrMapOvr>
    <a:masterClrMapping/>
  </p:clrMapOvr>
  <p:transition spd="slow" advTm="6474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511_108923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979712" y="620688"/>
            <a:ext cx="5040560" cy="3240360"/>
          </a:xfrm>
          <a:prstGeom prst="roundRect">
            <a:avLst/>
          </a:prstGeo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1560" y="4581128"/>
            <a:ext cx="8075240" cy="13681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Во время войны, она была в Сталинграде. Работала там в </a:t>
            </a:r>
            <a:r>
              <a:rPr lang="ru-RU" dirty="0" err="1" smtClean="0">
                <a:solidFill>
                  <a:schemeClr val="bg1"/>
                </a:solidFill>
              </a:rPr>
              <a:t>мед.сан</a:t>
            </a:r>
            <a:r>
              <a:rPr lang="ru-RU" dirty="0" smtClean="0">
                <a:solidFill>
                  <a:schemeClr val="bg1"/>
                </a:solidFill>
              </a:rPr>
              <a:t> части. А победу встретила уже в Венгрии.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4571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8719"/>
            <a:ext cx="4038600" cy="3744417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Моя прабабушка имела много наград. Разные медали, и даже ордена.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Содержимое 6" descr="ris_1215_70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2492896"/>
            <a:ext cx="4038600" cy="3233754"/>
          </a:xfrm>
          <a:prstGeom prst="roundRect">
            <a:avLst/>
          </a:prstGeom>
        </p:spPr>
      </p:pic>
    </p:spTree>
  </p:cSld>
  <p:clrMapOvr>
    <a:masterClrMapping/>
  </p:clrMapOvr>
  <p:transition spd="slow" advTm="3916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У неё был брат Фёдор. Он был танкистом и погиб на Украине.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 В том селе, где он погиб, установили памятник всем погибшим солдатам.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Но о том что он погиб именно на Украине, под Киевом, прабабушка узнала через долгое время..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8e96371b05b1150a913874f6d0985a4a_0_2667a_e20dca91_L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700808"/>
            <a:ext cx="4038600" cy="303702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 advTm="8658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5194920" cy="56166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После окончания войны, отряд «Красные следопыты», жившие в этом селе, искали оставшихся в живых родственников, погибших воинов. Они и отыскали мою прабабушку и сообщили о том, что её брат похоронен на Украине в братской могиле. Позднее она ездила туда, к могиле своего родного брата…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200710271914200.tereshkovo2_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868144" y="980728"/>
            <a:ext cx="2880320" cy="4680520"/>
          </a:xfrm>
        </p:spPr>
      </p:pic>
    </p:spTree>
  </p:cSld>
  <p:clrMapOvr>
    <a:masterClrMapping/>
  </p:clrMapOvr>
  <p:transition spd="slow" advTm="7893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52737"/>
            <a:ext cx="8147248" cy="23762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Прабабушка прошла долгий и тяжёлый путь бойца. Под пулями и бомбёжками она выжила и спасла сотням солдат жизни.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Она рассказывала моей маме о войне, об отваге наших солдат и о том, что вера в победу оставалась до последней минуты войны.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enscriptionvr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187624" y="3789040"/>
            <a:ext cx="7056784" cy="2520280"/>
          </a:xfrm>
          <a:prstGeom prst="roundRect">
            <a:avLst/>
          </a:prstGeom>
        </p:spPr>
      </p:pic>
    </p:spTree>
  </p:cSld>
  <p:clrMapOvr>
    <a:masterClrMapping/>
  </p:clrMapOvr>
  <p:transition spd="slow" advTm="7535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20689"/>
            <a:ext cx="4038600" cy="50405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Слава родному мне человеку. Ветерану Великой Отечественной Войны Денисовой Варваре Илларионовне.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Она сыграла большую роль в истории моей семьи. А своей доблестью и отвагой и в истории России. Ведь сколько спасённых жизней на её счету.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К сожалению, моей прабабушки уже давно нет в живых, но я не перестаю и не перестану гордиться тем что я являюсь правнуком настоящего </a:t>
            </a:r>
            <a:r>
              <a:rPr lang="ru-RU" sz="2400" dirty="0" smtClean="0">
                <a:solidFill>
                  <a:schemeClr val="bg1"/>
                </a:solidFill>
              </a:rPr>
              <a:t>героя</a:t>
            </a:r>
            <a:r>
              <a:rPr lang="ru-RU" sz="2000" dirty="0" smtClean="0">
                <a:solidFill>
                  <a:schemeClr val="bg1"/>
                </a:solidFill>
              </a:rPr>
              <a:t>!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fla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1628800"/>
            <a:ext cx="4038600" cy="3345307"/>
          </a:xfrm>
          <a:prstGeom prst="roundRect">
            <a:avLst/>
          </a:prstGeom>
        </p:spPr>
      </p:pic>
    </p:spTree>
  </p:cSld>
  <p:clrMapOvr>
    <a:masterClrMapping/>
  </p:clrMapOvr>
  <p:transition spd="slow" advTm="9376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364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«Слава моей Прабабушке»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Слава моей Прабабушке!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Катерина</dc:creator>
  <cp:lastModifiedBy>Кузнецова Анна</cp:lastModifiedBy>
  <cp:revision>19</cp:revision>
  <dcterms:created xsi:type="dcterms:W3CDTF">2013-11-28T16:30:46Z</dcterms:created>
  <dcterms:modified xsi:type="dcterms:W3CDTF">2013-12-21T09:23:08Z</dcterms:modified>
</cp:coreProperties>
</file>