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3" r:id="rId3"/>
    <p:sldId id="264" r:id="rId4"/>
    <p:sldId id="258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advTm="7000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8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dirty="0" smtClean="0">
                <a:ln w="24500" cmpd="dbl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МОЙ ПРАДЕДУШКА – Герой Советского Союза </a:t>
            </a:r>
            <a:r>
              <a:rPr lang="ru-RU" sz="2400" dirty="0" smtClean="0">
                <a:ln w="24500" cmpd="dbl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 smtClean="0">
                <a:ln w="24500" cmpd="dbl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ln w="24500" cmpd="dbl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Великой </a:t>
            </a:r>
            <a:r>
              <a:rPr lang="ru-RU" sz="2400" dirty="0" smtClean="0">
                <a:ln w="24500" cmpd="dbl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Отечественной Войны 1941-1945 </a:t>
            </a:r>
            <a:r>
              <a:rPr lang="ru-RU" sz="2400" dirty="0" err="1" smtClean="0">
                <a:ln w="24500" cmpd="dbl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гг</a:t>
            </a:r>
            <a:r>
              <a:rPr lang="en-US" sz="2400" dirty="0" smtClean="0">
                <a:ln w="24500" cmpd="dbl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sz="2400" dirty="0" smtClean="0">
                <a:ln w="24500" cmpd="dbl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2200" spc="50" dirty="0">
              <a:ln w="635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47864" y="980728"/>
            <a:ext cx="2448272" cy="4256385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6165304"/>
            <a:ext cx="8136904" cy="504056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Дрикалович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Николай Николаевич (1913-1987гг)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G:\ДРИКАЛОВИЧ Н.Н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92696"/>
            <a:ext cx="3672840" cy="5471160"/>
          </a:xfrm>
          <a:prstGeom prst="rect">
            <a:avLst/>
          </a:prstGeom>
          <a:noFill/>
        </p:spPr>
      </p:pic>
      <p:pic>
        <p:nvPicPr>
          <p:cNvPr id="2051" name="Picture 3" descr="G:\ДРИКАЛОВИЧ Н.Н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836712"/>
            <a:ext cx="3672840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136904" cy="5486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Великая Отечественная Война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548680"/>
            <a:ext cx="4464496" cy="5577483"/>
          </a:xfrm>
        </p:spPr>
        <p:txBody>
          <a:bodyPr>
            <a:noAutofit/>
          </a:bodyPr>
          <a:lstStyle/>
          <a:p>
            <a:r>
              <a:rPr lang="ru-RU" b="1" dirty="0" smtClean="0"/>
              <a:t>Мой прадедушка герой Советского Союза </a:t>
            </a:r>
            <a:r>
              <a:rPr lang="ru-RU" b="1" dirty="0" err="1" smtClean="0"/>
              <a:t>Дрикалович</a:t>
            </a:r>
            <a:r>
              <a:rPr lang="ru-RU" b="1" dirty="0" smtClean="0"/>
              <a:t> Н.Н.в августе 1941 года добровольцем ушёл на фронт. Уходя, заверил земляков, что вернётся только героем. В действующую армию попал только через месяц. Всякое было в начале войны. Вместе с другими бойцами, бывший механик познал горечь поражений, гибель товарищей.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 1942 году Николая Николаевича направили на учёбу в Киевское артиллерийское училище. После его окончания снова фронт.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 годы Великой Отечественной войны сражался на Сталинградском, Донском, Воронежском, Степном и 2-ом Украинском фронтах. Принимал участие в Сталинградской и Курской битвах и освобождении Украины. Контужен в августе 1943 года.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Среди тех, кто ранним сентябрьским утром первым вышел к Днепру, был и Николай </a:t>
            </a:r>
            <a:r>
              <a:rPr lang="ru-RU" b="1" dirty="0" err="1" smtClean="0"/>
              <a:t>Дрикалович</a:t>
            </a:r>
            <a:r>
              <a:rPr lang="ru-RU" b="1" dirty="0" smtClean="0"/>
              <a:t>. Он начал свой ратный путь на берегах великой русской реки Волги, сражался под Белгородом и Харьковом, освобождал поля </a:t>
            </a:r>
            <a:r>
              <a:rPr lang="ru-RU" b="1" dirty="0" err="1" smtClean="0"/>
              <a:t>Сумщины</a:t>
            </a:r>
            <a:r>
              <a:rPr lang="ru-RU" b="1" dirty="0" smtClean="0"/>
              <a:t>, бился за свой город Лебедин, за свое родное село Михайловку.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764704"/>
            <a:ext cx="3672840" cy="5471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0"/>
            <a:ext cx="6516216" cy="68580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полночь батарея моего прадеда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Дрикаловича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первой в полку вышла к Днепру в район села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Домоткань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За рекой шел жестокий бой. Там, на крохотном клочке земли, отвоеванной у сильного противника, сражался наш стрелковый батальон.</a:t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Саперы из заводи подвели заранее собранные понтоны. </a:t>
            </a:r>
          </a:p>
          <a:p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Восьмитонные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гаубицы-пушки, тракторы-тягачи и боеприпасы были погружены на паромы. Командир полка подполковник Богушевич подошел к Николаю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Дрикаловичу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крепко обнял его, поцеловал в щеку, сказал негромко: "Помни, Николай: артиллеристы умирают только на лафетах!" Старший лейтенант воспринял эти слова как приказ "стоять на смерть!", попросил разрешения отплыть от берега и растаял в ночной темноте.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Десятки ракет освещали берег и реку. По паромам непрерывно били минометы. От прямого попадания мины погибли три солдата, четверо получили ранения. Молча перевязав раны, бойцы остались в строю.</a:t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Понтоны сели на мель. До берега еще далеко.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Дрикалович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с разведчиками прыгает в воду и вброд добирается до берега. Он принимает смелое решение: тащить 152-миллиметровые гаубицы-пушки на тракторах. Трактора с трудом идут по песчаному мелководью.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 утру батарея была установлена на огородах и приготовилась к бою. Три недели гремели ее уничтожающие залпы. За это время артиллеристы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Дрикаловича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отбили 70 контратак противника, уничтожили три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артбатареи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два танка, десятки пулеметов и свыше сотни гитлеровцев.</a:t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" name="Picture 2" descr="c:\documents and settings\надежда павловна\рабочий стол\мхк\мои рисунки\прохор\безымянный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844" r="5844"/>
          <a:stretch>
            <a:fillRect/>
          </a:stretch>
        </p:blipFill>
        <p:spPr bwMode="auto">
          <a:xfrm>
            <a:off x="6516216" y="332656"/>
            <a:ext cx="2448271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5486400" cy="5486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Награды героя</a:t>
            </a:r>
            <a:endParaRPr lang="ru-RU" sz="3200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2" name="Picture 2" descr="c:\орден великой отечественной войны 1 и 2 степени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xfrm>
            <a:off x="6156176" y="3861048"/>
            <a:ext cx="2448272" cy="2821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620688"/>
            <a:ext cx="2880320" cy="6984776"/>
          </a:xfrm>
        </p:spPr>
        <p:txBody>
          <a:bodyPr>
            <a:normAutofit fontScale="70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170000"/>
              </a:lnSpc>
            </a:pP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26 октября 1943 года моему прадеду  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было 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присвоено звание Героя Советского 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Союза</a:t>
            </a:r>
            <a:r>
              <a:rPr lang="en-US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за героизм и мужество, 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проявленные при форсировании Днепра, захвате и удержании плацдарма. Герою были вручены следующие награды:</a:t>
            </a:r>
          </a:p>
          <a:p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-Орден Ленина; </a:t>
            </a:r>
            <a:b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-Золотая Звезда;</a:t>
            </a:r>
            <a:b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-Орден Отечественной войны I степени;</a:t>
            </a:r>
            <a:b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-Орден Отечественной войны 2 степени;</a:t>
            </a:r>
            <a:b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-Красная Звезда;</a:t>
            </a:r>
            <a:b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-Медаль «За оборону Сталинграда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». 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 много других…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" name="Picture 2" descr="c:\золотая звезда героя советского союза и орден ленина.jpg"/>
          <p:cNvPicPr>
            <a:picLocks noChangeAspect="1" noChangeArrowheads="1"/>
          </p:cNvPicPr>
          <p:nvPr/>
        </p:nvPicPr>
        <p:blipFill>
          <a:blip r:embed="rId3" cstate="print"/>
          <a:srcRect t="3692" b="3692"/>
          <a:stretch>
            <a:fillRect/>
          </a:stretch>
        </p:blipFill>
        <p:spPr bwMode="auto">
          <a:xfrm>
            <a:off x="3347864" y="764704"/>
            <a:ext cx="540060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орден ленина и орден красной звезды.jpg"/>
          <p:cNvPicPr>
            <a:picLocks noChangeAspect="1" noChangeArrowheads="1"/>
          </p:cNvPicPr>
          <p:nvPr/>
        </p:nvPicPr>
        <p:blipFill>
          <a:blip r:embed="rId4" cstate="print"/>
          <a:srcRect t="1852" b="1852"/>
          <a:stretch>
            <a:fillRect/>
          </a:stretch>
        </p:blipFill>
        <p:spPr bwMode="auto">
          <a:xfrm>
            <a:off x="3347864" y="3861048"/>
            <a:ext cx="280831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3050"/>
            <a:ext cx="6984776" cy="635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all" dirty="0" smtClean="0">
                <a:ln w="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Мирное время</a:t>
            </a:r>
            <a:r>
              <a:rPr lang="ru-RU" sz="2400" b="1" cap="all" dirty="0" smtClean="0">
                <a:ln w="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b="1" cap="all" dirty="0" smtClean="0">
                <a:ln w="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980728"/>
            <a:ext cx="4716016" cy="54006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 2013 году моему прадедушке исполнилось 100 лет со дня рождения.</a:t>
            </a:r>
          </a:p>
          <a:p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Дрикалович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Николай Николаевич родился 7 июля 1913 года в селе Михайловка Лебединского района Сумской области (Украина). В 1935 году окончил Киевский институт механизации и электрификации сельского хозяйства.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 1938-1941 г.г. работал в совхозе « Петровский»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Добринского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района механиком и главным инженером. 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Мой прадед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был специалистом высокой квалификации, хорошо разбирался в технике, строго спрашивал с тех, кто относился к ней не по-хозяйски. Уже в послевоенные годы совхоз завоевал прочную славу передового хозяйства, и не малая заслуга в этом была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Н.Н.Дрикаловича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 1944 году Николай Николаевич окончил Высшую офицерскую артиллерийскую школу. Снова воевал. Демобилизовался в чине капитана.</a:t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9" name="Содержимое 8" descr="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052736"/>
            <a:ext cx="4248472" cy="511256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87208" cy="491654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7780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его честь названы улицы и школы</a:t>
            </a:r>
            <a:endParaRPr lang="ru-RU" b="1" dirty="0">
              <a:ln w="17780" cmpd="sng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908720"/>
            <a:ext cx="4032448" cy="5760640"/>
          </a:xfrm>
        </p:spPr>
        <p:txBody>
          <a:bodyPr>
            <a:normAutofit lnSpcReduction="10000"/>
          </a:bodyPr>
          <a:lstStyle/>
          <a:p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После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увольнения из армии мой прадедушка жил и работал в г. Саратове. Умер он 26 сентября 1987 года.</a:t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Одна из главных улиц на территории поселка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Добринский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носит его имя. Детская организация в школе этого поселка названа именем Героя. 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 Добринке на привокзальной площади установлен бюст Герою Советского Союза Николаю Николаевичу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Дрикаловичу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 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 доме, где последнее время жил Николай Николаевич в г.Саратове,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установлена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мемориальная доска в его честь.</a:t>
            </a:r>
          </a:p>
          <a:p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Дрикалович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Николай Николаевич занесен в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список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ГЕРОЕВ СОВЕТСКОГО СОЮЗА в зале памяти музея Великой Отечественной Войны  НА ПОКОЛОННОЙ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ГОРЕ г. Москвы и мы с мамой нашли его имя в этом зале, а также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 Зале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Славы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 памятнике РОДИНА МАТЬ  г.Киев(Украина)</a:t>
            </a:r>
          </a:p>
          <a:p>
            <a:endParaRPr lang="ru-RU" dirty="0"/>
          </a:p>
        </p:txBody>
      </p:sp>
      <p:pic>
        <p:nvPicPr>
          <p:cNvPr id="6" name="Содержимое 5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78209" y="908050"/>
            <a:ext cx="3557920" cy="52181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Память героям</a:t>
            </a:r>
            <a:endParaRPr lang="ru-RU" dirty="0"/>
          </a:p>
        </p:txBody>
      </p:sp>
      <p:pic>
        <p:nvPicPr>
          <p:cNvPr id="7" name="Содержимое 6" descr="poklonnaya-gora-v-moskv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764705"/>
            <a:ext cx="4038600" cy="2736304"/>
          </a:xfrm>
        </p:spPr>
      </p:pic>
      <p:pic>
        <p:nvPicPr>
          <p:cNvPr id="8" name="Содержимое 7" descr="РОДИНА МАТЬ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836712"/>
            <a:ext cx="4038600" cy="2705245"/>
          </a:xfrm>
        </p:spPr>
      </p:pic>
      <p:pic>
        <p:nvPicPr>
          <p:cNvPr id="9" name="Picture 3" descr="C:\Users\Sony\Pictures\08.05.2012\IMGP409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5536" y="3573016"/>
            <a:ext cx="4032448" cy="3140968"/>
          </a:xfrm>
          <a:prstGeom prst="rect">
            <a:avLst/>
          </a:prstGeom>
          <a:noFill/>
        </p:spPr>
      </p:pic>
      <p:pic>
        <p:nvPicPr>
          <p:cNvPr id="10" name="Picture 2" descr="C:\Users\Sony\Pictures\08.05.2012\IMGP410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44008" y="3573016"/>
            <a:ext cx="4038600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228</TotalTime>
  <Words>272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МОЙ ПРАДЕДУШКА – Герой Советского Союза  Великой Отечественной Войны 1941-1945 гг. </vt:lpstr>
      <vt:lpstr>Великая Отечественная Война</vt:lpstr>
      <vt:lpstr>Слайд 3</vt:lpstr>
      <vt:lpstr>Награды героя</vt:lpstr>
      <vt:lpstr>Мирное время </vt:lpstr>
      <vt:lpstr>В его честь названы улицы и школы</vt:lpstr>
      <vt:lpstr>Память героям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38</cp:revision>
  <dcterms:created xsi:type="dcterms:W3CDTF">2013-12-19T16:10:20Z</dcterms:created>
  <dcterms:modified xsi:type="dcterms:W3CDTF">2013-12-23T18:14:17Z</dcterms:modified>
</cp:coreProperties>
</file>