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6" r:id="rId3"/>
    <p:sldId id="280" r:id="rId4"/>
    <p:sldId id="274" r:id="rId5"/>
    <p:sldId id="279" r:id="rId6"/>
    <p:sldId id="276" r:id="rId7"/>
    <p:sldId id="261" r:id="rId8"/>
    <p:sldId id="278" r:id="rId9"/>
    <p:sldId id="263" r:id="rId10"/>
    <p:sldId id="264" r:id="rId11"/>
    <p:sldId id="265" r:id="rId12"/>
    <p:sldId id="267" r:id="rId13"/>
    <p:sldId id="266" r:id="rId14"/>
    <p:sldId id="271" r:id="rId15"/>
    <p:sldId id="268" r:id="rId16"/>
    <p:sldId id="269" r:id="rId17"/>
    <p:sldId id="272" r:id="rId18"/>
    <p:sldId id="273" r:id="rId19"/>
    <p:sldId id="270" r:id="rId20"/>
    <p:sldId id="275" r:id="rId21"/>
    <p:sldId id="281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54" y="-10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D0933-468E-44EE-B5A7-3DC3A0435751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628FD-2A15-416F-BF75-2F8F35603B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28FD-2A15-416F-BF75-2F8F35603BF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7DF5C-6F40-4371-A24C-AE301ABB337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F18BD-6524-40C8-B400-C9B6F3558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esktop\Natalya_Valevskaya_-_Veteranam_minuvshij_vojny_(iPlayer.fm)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Downloads\i (37)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5" name="TextBox 4"/>
          <p:cNvSpPr txBox="1"/>
          <p:nvPr/>
        </p:nvSpPr>
        <p:spPr>
          <a:xfrm>
            <a:off x="827584" y="5733256"/>
            <a:ext cx="831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51520" y="5373216"/>
            <a:ext cx="8568952" cy="12926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Авторы работы: Денисова София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лодезная Валерия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Руководитель работы: Безбородова Елена Ивановна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024" y="260649"/>
            <a:ext cx="4104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Московский интернет – конкурс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«СТРАНИЦА СЕМЕЙНОЙ СЛАВЫ 2013»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ГБОУ СПО Техникум сервиса и туризма № 29</a:t>
            </a:r>
          </a:p>
          <a:p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C:\Users\user\Pictures\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1"/>
            <a:ext cx="1584176" cy="8640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4355976" y="2276872"/>
            <a:ext cx="4680520" cy="15696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>
            <a:solidFill>
              <a:schemeClr val="tx2">
                <a:lumMod val="75000"/>
              </a:schemeClr>
            </a:solidFill>
          </a:ln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Тема: « ДОРОГИЕ МОИ СТАРИКИ – ВЕТЕРАНЫ ВЕЛИКОЙ ОТЕЧЕСТВЕННОЙ ВОЙНЫ».</a:t>
            </a:r>
            <a:endParaRPr lang="en-US" sz="2400" b="1" cap="all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Natalya_Valevskaya_-_Veteranam_minuvshij_vojny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8798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7" name="Picture 1" descr="C:\Users\user\Downloads\i (29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5" name="Рисунок 4" descr="H46wkE8zaV4.jpg"/>
          <p:cNvPicPr/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-507" y="2744926"/>
            <a:ext cx="2808313" cy="2304256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51520" y="5373216"/>
            <a:ext cx="2304256" cy="598066"/>
          </a:xfrm>
          <a:prstGeom prst="rect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Степан Денисов </a:t>
            </a:r>
            <a:endParaRPr lang="en-US" i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фото слева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 flipV="1">
            <a:off x="2411760" y="1395532"/>
            <a:ext cx="67322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771800" y="4563414"/>
            <a:ext cx="6192688" cy="2092881"/>
          </a:xfrm>
          <a:prstGeom prst="rect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Великой Отечественной войны был направлен в партизанский отряд в брянские леса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 войны партия направила его в город Ровно в Западную Украину, где он был секретарем Горкома партии.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 1952 года ходил с оружием, так как на территории Западной Украины ещё оставались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бендеровские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банды.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него неоднократно совершались покушения.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2699792" y="2154094"/>
            <a:ext cx="6444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260648"/>
            <a:ext cx="2952328" cy="1600438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Степан Денисов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1900 г. Рождения, родной брат Федора Денисова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(на фото - слева),  до войны был портным. Вступил в партию большевиков.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 партийным работником.</a:t>
            </a:r>
          </a:p>
        </p:txBody>
      </p:sp>
    </p:spTree>
    <p:custDataLst>
      <p:tags r:id="rId1"/>
    </p:custDataLst>
  </p:cSld>
  <p:clrMapOvr>
    <a:masterClrMapping/>
  </p:clrMapOvr>
  <p:transition advTm="2382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3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4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3" name="Picture 1" descr="C:\Users\user\Downloads\i (30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5" name="Рисунок 4" descr="%CA%E0%F0%F2%E8%ED%EA%E0%20%ED%E5%F2%20%F4%EE%F2%E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5536" y="332656"/>
            <a:ext cx="1480185" cy="1485265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195736" y="130277"/>
            <a:ext cx="6768752" cy="2492990"/>
          </a:xfrm>
          <a:prstGeom prst="rect">
            <a:avLst/>
          </a:prstGeom>
          <a:ln w="28575"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Кудишин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Николай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воюродный брат моего деда Денисова Юрия.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 войны изучал немецкий язык, знал хорошо. Воевал.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войны был ранен, попал в плен. В плену стал электриком. Так как знал немецкий язык, добыв немецкую форму, сумел сбежать и вывести 15-20 человек пленных.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военных сражений дважды  был ранен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ногу.Ногу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ампутировали.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 войны работал мастером машинного доения.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1872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user\Downloads\i (3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5" name="Рисунок 4" descr="NHGXYjcpU7c.jpg"/>
          <p:cNvPicPr/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904148" y="512676"/>
            <a:ext cx="2808312" cy="2160240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51520" y="188641"/>
            <a:ext cx="4968552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Денисова Клавдия Фёдоровна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1922года рождения - родная сестра моего деда Денисова Юрия Фёдоровича.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2627784" y="3198086"/>
            <a:ext cx="6264696" cy="3539430"/>
          </a:xfrm>
          <a:prstGeom prst="rect">
            <a:avLst/>
          </a:prstGeom>
          <a:ln w="38100"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войны пошла добровольцем на фронт. Её направили  в отряд ПВО. Так как раньше не было радаров, вырывались глубокие ямы.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Слухачи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так их называли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прыгали в них и слушали небо. Там требовался хороший слух. Они могли определить тип самолёта, сколько двигателей, их количество, в какую летели сторону,  на слух.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 случай, когда она услышала гул, определила, что летят два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Хенкеля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один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Мистер Шмит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передала по цепочке зенитчикам следующего кольца, что в их сторону направляются самолёты. Ей не поверили, т.к. перед ней были 2 кольца ПВО. И тут же, после её слов, зенитчики услышали, что самолёты действительно летят.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Они были уже предупреждены, вражеские  самолёты были сбиты буквально на подлёте к Москве.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6037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user\Downloads\i (33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843808" y="359888"/>
            <a:ext cx="6048672" cy="1077218"/>
          </a:xfrm>
          <a:prstGeom prst="rect">
            <a:avLst/>
          </a:prstGeom>
          <a:ln w="38100"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Жирнов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Владимир Захарович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1921 года рождения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муж Денисовой Клавдии Фёдоровны (слева на фото).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T_eCiOkQxl4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9512" y="260648"/>
            <a:ext cx="2250440" cy="3005455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9512" y="3429000"/>
            <a:ext cx="2304256" cy="58477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Жирнов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Владимир Захарович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2771800" y="1641936"/>
            <a:ext cx="6120680" cy="1446550"/>
          </a:xfrm>
          <a:prstGeom prst="rect">
            <a:avLst/>
          </a:prstGeom>
          <a:ln w="28575"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 лет пошёл на фронт. Его взяли танкистом на самоходную установку (СУ). Два  раза был подбит - лёгкое ранение и контузия, горел в танке.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Дошёл до Чехословакии, был тяжело ранен, в левой ноге был осколок, с которым он проходил всю оставшуюся жизнь, на руке не хватало двух  пальцев.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179512" y="5949280"/>
            <a:ext cx="3456384" cy="738664"/>
          </a:xfrm>
          <a:prstGeom prst="rect">
            <a:avLst/>
          </a:prstGeom>
          <a:ln w="38100"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составе Первого Белорусского фронта закончил войну в Чехословакии.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4664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10" grpId="0" animBg="1"/>
      <p:bldP spid="24584" grpId="0" animBg="1"/>
      <p:bldP spid="245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3" name="Picture 3" descr="C:\Users\user\Downloads\i (35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385"/>
            <a:ext cx="9204515" cy="690338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699792" y="908720"/>
            <a:ext cx="2705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Рисунок 9" descr="SLdc03K9_-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260648"/>
            <a:ext cx="2930907" cy="2664296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3131840" y="745251"/>
            <a:ext cx="2808312" cy="830997"/>
          </a:xfrm>
          <a:prstGeom prst="rect">
            <a:avLst/>
          </a:prstGeom>
          <a:ln w="38100"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Булимова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Тамара Павловна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4128" y="3068960"/>
            <a:ext cx="3419872" cy="52322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Булимова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Тамара Павловна 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(в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центре на переднем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плане)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188640"/>
            <a:ext cx="2736303" cy="612475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 слов моей бабушки,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Булимовой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Тамары Павловны: </a:t>
            </a:r>
            <a:r>
              <a:rPr lang="ru-RU" sz="1400" dirty="0" smtClean="0"/>
              <a:t>«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Мне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было 15 лет. Началась война. Была карточная система, приходилось ходить далеко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Подольск) по 15 км. Не брали на работу, потому что не было паспорта. Мама ходила в профсоюз, просила, чтобы взяли. Работала в  типографии переплётчицей, склеивали конверты.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Булимова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Тамара Павловна в центре на переднем плане)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16 лет получила паспорт и была мобилизована на завод.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Когда стала работать, начала отливать бомбы,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работала «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закидчицей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» в огранке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где плавился металл. Работали по 12 часов. Месяц в ночь - месяц в день. Был 1 выходной в месяц.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концу войны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1944 году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нас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мобилизовали на трудовой фронт. Пилили лес. Проработала там 6,5 месяцев. А после окончания войны снова переправили на завод. </a:t>
            </a:r>
          </a:p>
        </p:txBody>
      </p:sp>
    </p:spTree>
    <p:custDataLst>
      <p:tags r:id="rId1"/>
    </p:custDataLst>
  </p:cSld>
  <p:clrMapOvr>
    <a:masterClrMapping/>
  </p:clrMapOvr>
  <p:transition advTm="16646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8673" name="Picture 1" descr="C:\Users\user\Downloads\i (38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269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  <p:pic>
        <p:nvPicPr>
          <p:cNvPr id="5" name="Picture 1" descr="C:\Users\user\Downloads\i (38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3296"/>
            <a:ext cx="9144000" cy="764704"/>
          </a:xfrm>
          <a:prstGeom prst="rect">
            <a:avLst/>
          </a:prstGeom>
          <a:noFill/>
        </p:spPr>
      </p:pic>
      <p:pic>
        <p:nvPicPr>
          <p:cNvPr id="6" name="Рисунок 5" descr="Vxn1y7Gf7OM.jpg"/>
          <p:cNvPicPr/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46668" y="1473612"/>
            <a:ext cx="2131695" cy="1577975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Wq4dmFmOerk.jpg"/>
          <p:cNvPicPr/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1253024" y="3363600"/>
            <a:ext cx="2128520" cy="1539240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11760" y="764704"/>
            <a:ext cx="6336704" cy="954107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мои успехи меня наградили орденом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«За трудовую доблесть».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347864" y="1760858"/>
            <a:ext cx="5616624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войны голодали.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Чего только не приходилось есть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Было страшно.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Бывало, поездом едешь-едешь, а вокруг  бомбит. Бывало, просыпали свою остановку после ночной. Приезжаешь, поешь супа какого-нибудь и обратно на работу.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войне потеряла брата и отца.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Брат - без вести пропавший, звали Михаилом. Отца - Павлом. Дошли слухи, что погиб на фронте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641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286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ownloads\i (40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5" name="Рисунок 4" descr="%CA%E0%F0%F2%E8%ED%EA%E0%20%ED%E5%F2%20%F4%EE%F2%E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5536" y="260648"/>
            <a:ext cx="1482090" cy="147574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419872" y="282073"/>
            <a:ext cx="5544616" cy="461665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Колодезный Иван Михайлович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419872" y="839253"/>
            <a:ext cx="5544616" cy="5755422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одился 9 февраля 1924 года в Белгородской области,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Прохоровского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района, в деревне «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Кривошеевка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 Там же он провел все свое детство и юношество. Жил в большой и дружной семье, где являлся самым старшим из 11 детей.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1933 году бежали от голода в Запорожье, затем переехали в Казахстан.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1941 году, на службу в строевые части, был призван его отец Колодезный Михаил Тимофеевич. К сожалению, в 1943году, уйдя в разведку, пропал без вести.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1943 году Колодезный Иван Михайлович был призван на фронт в Кавалерийские части, где провоевал несколько месяцев, после того как отдел кадров узнал, что он тракторист, его перевели механиком-водителем в танковые войска, где он и прослужил до конца войны. Был подбит 4 раза, при этом не получив ни одного ранения. Служил и воевал на танках моделей Т-34 и КВ-1. Войну закончил в Германии, встречей с войсками союзников на Эльбе.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окончанию войны был награжден медалями и орденами, среди которых были: медаль за отвагу (в то время одна из самых главных солдатских медалей); орденом Александра Суворова – за храбрость; орденами отечественной войны 1-ой и 2-ой степени.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5006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animBg="1"/>
      <p:bldP spid="10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user\Desktop\ВОВ\i (25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30723" name="Picture 3" descr="C:\Users\user\Downloads\i (4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429000"/>
            <a:ext cx="2592288" cy="2016224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</p:pic>
      <p:pic>
        <p:nvPicPr>
          <p:cNvPr id="30726" name="Picture 6" descr="C:\Users\user\Downloads\i (4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56992"/>
            <a:ext cx="2808312" cy="2232248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51520" y="5733256"/>
            <a:ext cx="2808312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Орден    Александра Суворова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00192" y="5517232"/>
            <a:ext cx="2664296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Медаль за отвагу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9" name="Picture 9" descr="C:\Users\user\Downloads\267978702-300x2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005064"/>
            <a:ext cx="2607186" cy="2016224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347864" y="6093296"/>
            <a:ext cx="2664296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ордена отечественной войны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1-ой и 2-ой степени.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0" name="Picture 10" descr="C:\Users\user\Downloads\i (45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88640"/>
            <a:ext cx="2880320" cy="2232248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251520" y="2564904"/>
            <a:ext cx="295232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Медаль за оборону Москвы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9407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69" name="Picture 1" descr="C:\Users\user\Downloads\i (46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3458"/>
            <a:ext cx="9144000" cy="750845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  <p:pic>
        <p:nvPicPr>
          <p:cNvPr id="5" name="Рисунок 4" descr="%CA%E0%F0%F2%E8%ED%EA%E0%20%ED%E5%F2%20%F4%EE%F2%E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59632" y="332656"/>
            <a:ext cx="1728192" cy="1584176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355976" y="188640"/>
            <a:ext cx="4536504" cy="707886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Колодезная Александра Абрамовна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юношестве Абрамова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251520" y="2492896"/>
            <a:ext cx="3240360" cy="4770537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одилась 30 марта 1924 года, в одной из многочисленных лесных деревушек Смоленской области. Впоследствии во время войны деревню сожгли немецкие каратели, как партизанскую, т.к. во время войны почти все жители ушли в партизаны. Один из старших братьев Абрамов А.А. воюя в партизанском отряде с немецкими карателями вскоре погиб от тяжелых ранений. В 1939году Абрамова Александра Абрамовна переехала в город Реутов, поступила ученицей на хлопкопрядильную фабрику, где в следствии проработала всю свою жизнь.</a:t>
            </a:r>
            <a:endPara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1412776"/>
            <a:ext cx="5040560" cy="1477328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1941 по 1942г. активно принимала участие в обороне Москвы, за что была награждена медалью « За Оборону Москвы », а так же принимала участие в тыловом обеспечении войск обмундированием.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5444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27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5" name="Picture 1" descr="C:\Users\user\Downloads\i (3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5" name="Рисунок 4" descr="HTn2pNB0U24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1520" y="260648"/>
            <a:ext cx="1944216" cy="2448272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55776" y="317275"/>
            <a:ext cx="6336704" cy="1815882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не щадит никого, и эти люди прожили эту жизнь не зря. Каждый прошёл свой нелёгкий путь, и я хочу за это сказать им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СПАСИБО!!!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nS8cgZNqx0E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72200" y="2924944"/>
            <a:ext cx="2520280" cy="3619361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13057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8280920" cy="6120680"/>
          </a:xfr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ИСТОРИЯ ПРОШЛЫХ ЛЕТ…</a:t>
            </a:r>
            <a:endParaRPr lang="ru-RU" sz="29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Ветераны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меня, как и, к счастью, для многих, </a:t>
            </a: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слово является не просто словом, </a:t>
            </a: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просто набором букв и звуков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Ветераны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те, кто ради нашего будущего 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момент Великой Отечественной войны жертвовали своим настоящим. Жертвовали не только временем и своими силами, но своими телами, душами. </a:t>
            </a:r>
          </a:p>
          <a:p>
            <a:pPr algn="l"/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Сколько прошло лет…?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Нынешняя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молодёжь не так ценит жизнь, как те, кого в наше время осталось единицы. </a:t>
            </a: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Подумать только, такие же, как и мы, ещё не окончившие школы и даже младше, добровольцами шли на войну. </a:t>
            </a:r>
          </a:p>
          <a:p>
            <a:endParaRPr lang="ru-RU" sz="2000" dirty="0"/>
          </a:p>
        </p:txBody>
      </p:sp>
      <p:pic>
        <p:nvPicPr>
          <p:cNvPr id="1028" name="Picture 4" descr="C:\Users\user\Desktop\ВОВ\i (4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836712"/>
            <a:ext cx="2304256" cy="1944216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</p:pic>
    </p:spTree>
    <p:custDataLst>
      <p:tags r:id="rId1"/>
    </p:custDataLst>
  </p:cSld>
  <p:clrMapOvr>
    <a:masterClrMapping/>
  </p:clrMapOvr>
  <p:transition advTm="2572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user\Desktop\ВОВ\i (39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5076056" y="260648"/>
            <a:ext cx="3780928" cy="6401753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8900000" scaled="1"/>
            <a:tileRect/>
          </a:gradFill>
          <a:ln w="38100">
            <a:solidFill>
              <a:schemeClr val="accent2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«Спасибо…»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знаешь, я сейчас живу,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Дышу, хожу, люблю и слышу.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могу чувствовать и видеть,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 головой имею крышу.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то, что люди патриоты, 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то, что клали свои души,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все, что я сейчас имею,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то, что могут меня слушать…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Хочу сказать спасибо Вам - 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Всем ветеранам, сильным людям!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до сих пор победу помним.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еще долго помнить будем!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Запомню каждого из вас,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б не вы, святые люди,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Сейчас бы не было и нас…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никогда вас не забудем!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будем посвящать вам фильмы,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Писать о вас и петь вам песни,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вам, за то, что есть мы,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вам, за то, что вместе…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те, у кого есть вы,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Всем ветеранам той войны,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Хочу сказать: Боже, спасибо!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Хочу сказать: Боже, храни! 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я прошу, наши герои, 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Живите вы как можно дольше.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памяти о вас, родимых,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с каждым годом будет больше!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ваши подвиги бессмертны,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Память о Вас бессмертна тоже.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снова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снова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повторяю: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Храни таких людей, мой Боже...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Автор:  Денисова София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858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user\Desktop\ВОВ\i (30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25000" contrast="3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67544" y="548680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ВЕЧНАЯ ПАМЯТЬ ЗАЩИТНИКАМ НАШЕГО ОТЕЧЕСТВА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761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ulena\ВОВ\i (35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40000" contrast="-13000"/>
          </a:blip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1" y="692696"/>
            <a:ext cx="86409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 презентации освещены реальные истории и факты Великой Отечественной войны,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подлинные фотографии ветеранов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семьи Денисовой Софии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семьи Колодезной Валерии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460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user\Desktop\ВОВ\i (29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27584" y="188641"/>
            <a:ext cx="7416824" cy="830997"/>
          </a:xfrm>
          <a:prstGeom prst="rect">
            <a:avLst/>
          </a:prstGeom>
          <a:solidFill>
            <a:schemeClr val="bg2">
              <a:lumMod val="5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Они воевали за свои жизни, за жизни своей семьи, за Родину, за наше будущее… 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1124744"/>
            <a:ext cx="3563888" cy="707886"/>
          </a:xfrm>
          <a:prstGeom prst="rect">
            <a:avLst/>
          </a:prstGeom>
          <a:solidFill>
            <a:schemeClr val="bg2">
              <a:lumMod val="5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Каково это, когда твоя жизнь на грани?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99992" y="1988840"/>
            <a:ext cx="4139952" cy="1323439"/>
          </a:xfrm>
          <a:prstGeom prst="rect">
            <a:avLst/>
          </a:prstGeom>
          <a:solidFill>
            <a:schemeClr val="bg2">
              <a:lumMod val="5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Каково это, когда ты осознаёшь, что в любую минуту можешь потерять близкого тебе человека или подорваться сам? 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652120" y="3573016"/>
            <a:ext cx="2628800" cy="1015663"/>
          </a:xfrm>
          <a:prstGeom prst="rect">
            <a:avLst/>
          </a:prstGeom>
          <a:solidFill>
            <a:schemeClr val="bg2">
              <a:lumMod val="5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Каково это – идти на осознанную смерть? 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5796136" y="5157192"/>
            <a:ext cx="2520280" cy="646331"/>
          </a:xfrm>
          <a:prstGeom prst="rect">
            <a:avLst/>
          </a:prstGeom>
          <a:solidFill>
            <a:schemeClr val="bg2">
              <a:lumMod val="5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Каково…?</a:t>
            </a:r>
            <a:endParaRPr lang="ru-RU" sz="3600" dirty="0"/>
          </a:p>
        </p:txBody>
      </p:sp>
    </p:spTree>
    <p:custDataLst>
      <p:tags r:id="rId1"/>
    </p:custDataLst>
  </p:cSld>
  <p:clrMapOvr>
    <a:masterClrMapping/>
  </p:clrMapOvr>
  <p:transition advTm="23229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31746" name="Picture 2" descr="C:\Users\user\Downloads\0_7923a_c1bfa8ed_X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76673"/>
            <a:ext cx="6192688" cy="5832648"/>
          </a:xfrm>
          <a:prstGeom prst="rect">
            <a:avLst/>
          </a:prstGeom>
          <a:noFill/>
          <a:effectLst>
            <a:glow rad="101600">
              <a:srgbClr val="C00000">
                <a:alpha val="60000"/>
              </a:srgbClr>
            </a:glow>
          </a:effectLst>
        </p:spPr>
      </p:pic>
    </p:spTree>
    <p:custDataLst>
      <p:tags r:id="rId1"/>
    </p:custDataLst>
  </p:cSld>
  <p:clrMapOvr>
    <a:masterClrMapping/>
  </p:clrMapOvr>
  <p:transition advTm="1508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Users\user\Desktop\ВОВ\i (27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572000" y="260649"/>
            <a:ext cx="4248472" cy="3539430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Многие из тех, кто думает о прошедшей войне, думает о ней в общих чертах  и не оценивает в полной мере события тех времен.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0842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ownloads\i (48)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lum bright="45000" contrast="-5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51520" y="575519"/>
            <a:ext cx="8640960" cy="600164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Были русские солдаты, они сражались, погибали, были фашистские войска, которые тоже несли большие потери и каждый из них преследовал свои цели.</a:t>
            </a:r>
            <a:endParaRPr kumimoji="0" lang="en-US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Кто-то боролся за расширение территории и желание доминировать над всем миром, истребить все расы, кроме одной, а кто - то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свою Родину, за своё Отечество, за будущее…</a:t>
            </a:r>
            <a:endParaRPr kumimoji="0" lang="en-US" sz="32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мало кто задумывается о том, что испытывали во время войны люди, терявшие абсолютно всё: дома, друзей, семьи, веру, разум…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3152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герои не нашего поколения, но  в каждой семье есть свой такой герой – защитник нашего Отечества.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Страшно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представить, что бы было, если не было бы таких людей, как наши деды и отцы: самоотверженных, отдающих  своё здоровье и жизни ради своих детей, внуков, правнуков…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7410" name="Picture 2" descr="C:\Users\user\Downloads\i (2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789040"/>
            <a:ext cx="3024336" cy="2431329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</p:pic>
      <p:pic>
        <p:nvPicPr>
          <p:cNvPr id="17412" name="Picture 4" descr="C:\Users\user\Downloads\i (2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789040"/>
            <a:ext cx="3007982" cy="243686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  <p:transition advTm="17398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174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174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ownloads\i (47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5157192"/>
            <a:ext cx="5976664" cy="14773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Для того, чтобы понять всю суть слова «ВЕТЕРАН» - нужно побывать на той войне, на том сражении. Нужно пройти всё, от начала до конца, прожить  все те мучительные и поистине кажущиеся бесконечными годы, остаться живым и захотеть жить дальше…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8331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Downloads\i (28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8" name="Рисунок 7" descr="3koGf_oLJ9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72663" y="4183925"/>
            <a:ext cx="2707250" cy="2205515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-828600" y="906463"/>
            <a:ext cx="779387" cy="434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023320" y="1124744"/>
            <a:ext cx="5941168" cy="1877437"/>
          </a:xfrm>
          <a:prstGeom prst="rect">
            <a:avLst/>
          </a:prstGeom>
          <a:ln w="19050"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 прадед - Денисов Фёдор Петрович.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1898года рождения.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Родом из деревни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Клемятино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Можайского уезда. Воевал в гражданскую войну. Во время революции вступил в партию большевиков в возрасте 19 лет. После чего вернулся в Можайск, где работал помощником машиниста на паровозе.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4788024" y="4977462"/>
            <a:ext cx="4176464" cy="1815882"/>
          </a:xfrm>
          <a:prstGeom prst="rect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По собственному желанию подал заявление в пожарное      ополчение.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войны он тушил горящие и взрывающиеся вагоны со снарядами, порой даже во время взрывов, тушил дома, несмотря на бесконечную бомбёжку.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спасал Москву…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2Gkq6t7HNMs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1520" y="332656"/>
            <a:ext cx="2232248" cy="2736304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1259632" y="18864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251520" y="3212976"/>
            <a:ext cx="2304256" cy="432048"/>
          </a:xfrm>
          <a:prstGeom prst="rect">
            <a:avLst/>
          </a:prstGeom>
          <a:ln w="38100"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Денисов Фёдор Петрович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5220072" y="3356992"/>
            <a:ext cx="3744416" cy="1169551"/>
          </a:xfrm>
          <a:prstGeom prst="rect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Приехав в Москву, стал работать на фабрике им. Свердлова,  дослужился до мастера. К моменту начала войны в 1941году, ему было 50 лет.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фронт его не взяли из-за возраста.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07904" y="260648"/>
            <a:ext cx="4608512" cy="46166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СЕМЕЙНАЯ ФОТОХРОНИКА</a:t>
            </a:r>
          </a:p>
        </p:txBody>
      </p:sp>
    </p:spTree>
    <p:custDataLst>
      <p:tags r:id="rId1"/>
    </p:custDataLst>
  </p:cSld>
  <p:clrMapOvr>
    <a:masterClrMapping/>
  </p:clrMapOvr>
  <p:transition advTm="25848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8" grpId="0" animBg="1"/>
      <p:bldP spid="15369" grpId="0" animBg="1"/>
      <p:bldP spid="15372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5.5|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3.4|2.5|5.8|5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7|2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3.5|2.5|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8|6|5.6|2.7|3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8|2.2|2.1|3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4|1.9|0.9|1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9|2.6|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9|1.6|1.8|1.7|1.8|1.9|1.7|1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3.2|2.5|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8|3.3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6|1.7|1.6|1.8|1.7|2|1.9|2.2|1.6|2|4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3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.1|5.8|2.4|2.2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6|1.9|2.2|3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6|3.2|2.6|2.3|2.4|2.6|2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1641</Words>
  <Application>Microsoft Office PowerPoint</Application>
  <PresentationFormat>Экран (4:3)</PresentationFormat>
  <Paragraphs>115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77</cp:revision>
  <dcterms:created xsi:type="dcterms:W3CDTF">2013-12-21T16:31:01Z</dcterms:created>
  <dcterms:modified xsi:type="dcterms:W3CDTF">2013-12-25T21:02:49Z</dcterms:modified>
</cp:coreProperties>
</file>