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6" r:id="rId2"/>
    <p:sldId id="297" r:id="rId3"/>
    <p:sldId id="279" r:id="rId4"/>
    <p:sldId id="287" r:id="rId5"/>
    <p:sldId id="288" r:id="rId6"/>
    <p:sldId id="289" r:id="rId7"/>
    <p:sldId id="290" r:id="rId8"/>
    <p:sldId id="292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722" autoAdjust="0"/>
  </p:normalViewPr>
  <p:slideViewPr>
    <p:cSldViewPr>
      <p:cViewPr>
        <p:scale>
          <a:sx n="80" d="100"/>
          <a:sy n="80" d="100"/>
        </p:scale>
        <p:origin x="-7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музей\Desktop\фото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b="3088"/>
          <a:stretch/>
        </p:blipFill>
        <p:spPr bwMode="auto">
          <a:xfrm>
            <a:off x="1600200" y="1600200"/>
            <a:ext cx="6096000" cy="4143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«Герои школьного музея»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24846"/>
            <a:ext cx="8229600" cy="76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Работу выполнили члены Совета музея «Защитники Москвы» ГБОУ СОШ №1190 - Проказа Андрей, </a:t>
            </a:r>
            <a:r>
              <a:rPr lang="ru-RU" sz="1800" dirty="0" err="1" smtClean="0">
                <a:solidFill>
                  <a:schemeClr val="tx1"/>
                </a:solidFill>
              </a:rPr>
              <a:t>Малугин</a:t>
            </a:r>
            <a:r>
              <a:rPr lang="ru-RU" sz="1800" dirty="0" smtClean="0">
                <a:solidFill>
                  <a:schemeClr val="tx1"/>
                </a:solidFill>
              </a:rPr>
              <a:t> Никита ( 8 «А» класс)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AutoShape 4" descr="Отображается файл &quot;фото 2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Отображается файл &quot;фото 2.JP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845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траницы семейной славы\20131224_19394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r="54763" b="51656"/>
          <a:stretch>
            <a:fillRect/>
          </a:stretch>
        </p:blipFill>
        <p:spPr bwMode="auto">
          <a:xfrm>
            <a:off x="381000" y="672477"/>
            <a:ext cx="3505200" cy="529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Страницы семейной славы\20131224_193941.jpg"/>
          <p:cNvPicPr>
            <a:picLocks noChangeAspect="1" noChangeArrowheads="1"/>
          </p:cNvPicPr>
          <p:nvPr/>
        </p:nvPicPr>
        <p:blipFill>
          <a:blip r:embed="rId2"/>
          <a:srcRect l="50011" t="1000" r="9503" b="68011"/>
          <a:stretch>
            <a:fillRect/>
          </a:stretch>
        </p:blipFill>
        <p:spPr bwMode="auto">
          <a:xfrm>
            <a:off x="4114799" y="755073"/>
            <a:ext cx="4785723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5246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траницы семейной славы\20131224_19394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786" t="52192" r="57133" b="9085"/>
          <a:stretch>
            <a:fillRect/>
          </a:stretch>
        </p:blipFill>
        <p:spPr bwMode="auto">
          <a:xfrm>
            <a:off x="228600" y="609600"/>
            <a:ext cx="41148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Страницы семейной славы\20131224_193941.jpg"/>
          <p:cNvPicPr>
            <a:picLocks noChangeAspect="1" noChangeArrowheads="1"/>
          </p:cNvPicPr>
          <p:nvPr/>
        </p:nvPicPr>
        <p:blipFill>
          <a:blip r:embed="rId2"/>
          <a:srcRect l="46837" t="57243" r="13472" b="9085"/>
          <a:stretch>
            <a:fillRect/>
          </a:stretch>
        </p:blipFill>
        <p:spPr bwMode="auto">
          <a:xfrm>
            <a:off x="4495800" y="685800"/>
            <a:ext cx="44450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5833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9600" y="304800"/>
            <a:ext cx="8229600" cy="624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 нашей школе вот уже 20 лет существует музей «Защитник Москвы».</a:t>
            </a:r>
          </a:p>
          <a:p>
            <a:pPr marL="0" indent="0" algn="ctr">
              <a:buNone/>
            </a:pPr>
            <a:r>
              <a:rPr lang="ru-RU" dirty="0" smtClean="0"/>
              <a:t>Создали этот музей ветераны 18-ой Гвардейской стрелковой</a:t>
            </a:r>
            <a:r>
              <a:rPr lang="ru-RU" dirty="0"/>
              <a:t> </a:t>
            </a:r>
            <a:r>
              <a:rPr lang="ru-RU" dirty="0" smtClean="0"/>
              <a:t>дивизии.</a:t>
            </a:r>
          </a:p>
          <a:p>
            <a:pPr marL="0" indent="0" algn="ctr">
              <a:buNone/>
            </a:pPr>
            <a:r>
              <a:rPr lang="ru-RU" dirty="0" smtClean="0"/>
              <a:t>За эти годы в музее ребятами, учителями, ветеранами и их семьями был собран материал о простых солдатах, многие из которых были неизвестными.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Своей работой мы хотим о них рассказать ! </a:t>
            </a:r>
            <a:endParaRPr lang="ru-RU" dirty="0"/>
          </a:p>
        </p:txBody>
      </p:sp>
      <p:pic>
        <p:nvPicPr>
          <p:cNvPr id="4" name="Picture 2" descr="E:\Солдатский знак\georg_lent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14" y="5113431"/>
            <a:ext cx="8796647" cy="1612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9772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безымянный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78" y="224641"/>
            <a:ext cx="3962400" cy="584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:\безымянный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6897" t="10889" r="6897" b="2381"/>
          <a:stretch>
            <a:fillRect/>
          </a:stretch>
        </p:blipFill>
        <p:spPr bwMode="auto">
          <a:xfrm>
            <a:off x="4267200" y="224641"/>
            <a:ext cx="4648200" cy="6275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G:\безымянный002.jpg"/>
          <p:cNvPicPr>
            <a:picLocks noChangeAspect="1" noChangeArrowheads="1"/>
          </p:cNvPicPr>
          <p:nvPr/>
        </p:nvPicPr>
        <p:blipFill>
          <a:blip r:embed="rId3" cstate="print"/>
          <a:srcRect l="52260" t="3662" r="6897" b="89111"/>
          <a:stretch>
            <a:fillRect/>
          </a:stretch>
        </p:blipFill>
        <p:spPr bwMode="auto">
          <a:xfrm>
            <a:off x="172634" y="5646581"/>
            <a:ext cx="3983288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безымянный003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/>
          <a:srcRect l="1000" t="7984" r="53000" b="1218"/>
          <a:stretch/>
        </p:blipFill>
        <p:spPr bwMode="auto">
          <a:xfrm>
            <a:off x="4419600" y="381000"/>
            <a:ext cx="43434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G:\безымянный003.jpg"/>
          <p:cNvPicPr>
            <a:picLocks noChangeAspect="1" noChangeArrowheads="1"/>
          </p:cNvPicPr>
          <p:nvPr/>
        </p:nvPicPr>
        <p:blipFill>
          <a:blip r:embed="rId2" cstate="print"/>
          <a:srcRect l="48000" r="3000" b="16740"/>
          <a:stretch>
            <a:fillRect/>
          </a:stretch>
        </p:blipFill>
        <p:spPr bwMode="auto">
          <a:xfrm>
            <a:off x="457200" y="304800"/>
            <a:ext cx="37338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G:\безымянный003.jpg"/>
          <p:cNvPicPr>
            <a:picLocks noChangeAspect="1" noChangeArrowheads="1"/>
          </p:cNvPicPr>
          <p:nvPr/>
        </p:nvPicPr>
        <p:blipFill>
          <a:blip r:embed="rId2" cstate="print"/>
          <a:srcRect l="4000" t="-887" r="57000" b="90242"/>
          <a:stretch>
            <a:fillRect/>
          </a:stretch>
        </p:blipFill>
        <p:spPr bwMode="auto">
          <a:xfrm>
            <a:off x="457200" y="5562600"/>
            <a:ext cx="37338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безымянный0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9668" b="14994"/>
          <a:stretch>
            <a:fillRect/>
          </a:stretch>
        </p:blipFill>
        <p:spPr bwMode="auto">
          <a:xfrm>
            <a:off x="3810000" y="228600"/>
            <a:ext cx="5141666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G:\безымянный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3733800" cy="489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200" y="5257800"/>
            <a:ext cx="3581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Порошин Анатолий Васильевич –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«сын полка»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безымянный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820874" cy="546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19400" y="21799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 было мне тогда пятнадцать лет…»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062339" y="1207302"/>
            <a:ext cx="4878388" cy="5181600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2500" b="1" dirty="0"/>
              <a:t>Песков Олег Владимирович родился в Туле.</a:t>
            </a:r>
          </a:p>
          <a:p>
            <a:pPr marL="0" indent="0" algn="just">
              <a:buNone/>
            </a:pPr>
            <a:r>
              <a:rPr lang="ru-RU" sz="2500" dirty="0"/>
              <a:t>В пятнадцать лет он защищал свой родной город. Свой первый бой он принял 30 октября 1941 года в составе тульского Рабочего </a:t>
            </a:r>
            <a:r>
              <a:rPr lang="ru-RU" sz="2500" dirty="0" smtClean="0"/>
              <a:t>полка. Утром </a:t>
            </a:r>
            <a:r>
              <a:rPr lang="ru-RU" sz="2500" dirty="0"/>
              <a:t>на позицию отрядов рванулись 30 танков и рота мотоциклистов. Врага встретили</a:t>
            </a:r>
          </a:p>
          <a:p>
            <a:pPr marL="0" indent="0" algn="just">
              <a:buNone/>
            </a:pPr>
            <a:r>
              <a:rPr lang="ru-RU" sz="2500" dirty="0"/>
              <a:t>дружной стрельбой со всех видов орудий. Это была первая атака немцев. За этот </a:t>
            </a:r>
            <a:r>
              <a:rPr lang="ru-RU" sz="2500" dirty="0" smtClean="0"/>
              <a:t>день было </a:t>
            </a:r>
            <a:r>
              <a:rPr lang="ru-RU" sz="2500" dirty="0"/>
              <a:t>предпринято четыре атаки. Бой был жестоким и кровопролитным, но Рабочий полк </a:t>
            </a:r>
            <a:r>
              <a:rPr lang="ru-RU" sz="2500" dirty="0" smtClean="0"/>
              <a:t>не отступал </a:t>
            </a:r>
            <a:r>
              <a:rPr lang="ru-RU" sz="2500" dirty="0"/>
              <a:t>и остановил врага в двух километрах от города. Олег был связным между штабом и отрядами, и в особо напряженные моменты боя подносил бойцам боеприпасы и бутылки с зажигательной </a:t>
            </a:r>
            <a:r>
              <a:rPr lang="ru-RU" sz="2500" dirty="0" smtClean="0"/>
              <a:t>смесью. Он </a:t>
            </a:r>
            <a:r>
              <a:rPr lang="ru-RU" sz="2500" dirty="0"/>
              <a:t>заметил, что надвигаются три вражеских танка и пристроился возле одного </a:t>
            </a:r>
            <a:r>
              <a:rPr lang="ru-RU" sz="2500" dirty="0" smtClean="0"/>
              <a:t>бойца. Стали </a:t>
            </a:r>
            <a:r>
              <a:rPr lang="ru-RU" sz="2500" dirty="0"/>
              <a:t>ждать. Пропустив два танка, бойцы кинули бутылки с зажигательной </a:t>
            </a:r>
            <a:r>
              <a:rPr lang="ru-RU" sz="2500" dirty="0" smtClean="0"/>
              <a:t>смесью. Третий </a:t>
            </a:r>
            <a:r>
              <a:rPr lang="ru-RU" sz="2500" dirty="0"/>
              <a:t>танк хотел уйти, но Олег и солдат кинули бутылки с зажигательной </a:t>
            </a:r>
            <a:r>
              <a:rPr lang="ru-RU" sz="2500" dirty="0" smtClean="0"/>
              <a:t>смесью. Вспыхнул </a:t>
            </a:r>
            <a:r>
              <a:rPr lang="ru-RU" sz="2500" dirty="0"/>
              <a:t>огонь. Танк завертелся, и в ту же минуту прогремела длинная очередь из </a:t>
            </a:r>
            <a:r>
              <a:rPr lang="ru-RU" sz="2500" dirty="0" smtClean="0"/>
              <a:t>пулемета и </a:t>
            </a:r>
            <a:r>
              <a:rPr lang="ru-RU" sz="2500" dirty="0"/>
              <a:t>выстрелила пушка... На этом месте спустя два дня после боя, где был найден контуженный Олег, были три сгоревших танка. В сентябре 1944 года </a:t>
            </a:r>
            <a:r>
              <a:rPr lang="ru-RU" sz="2500" dirty="0" err="1"/>
              <a:t>Пескова</a:t>
            </a:r>
            <a:r>
              <a:rPr lang="ru-RU" sz="2500" dirty="0"/>
              <a:t> Олега Владимировича наградили медалью за оборону Москвы. После контузии Олег работал на Тульском оружейном заводе. В начале 1945 года он был мобилизован в действующую Армию в составе одиннадцатого </a:t>
            </a:r>
            <a:r>
              <a:rPr lang="ru-RU" sz="2500" dirty="0" smtClean="0"/>
              <a:t>гвардейского </a:t>
            </a:r>
            <a:r>
              <a:rPr lang="ru-RU" sz="2500" dirty="0"/>
              <a:t>полка Белорусского фронта, где он принял участие в штурме Кенигсберга.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безымянный0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94" y="458189"/>
            <a:ext cx="36576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G:\безымянный010.jpg"/>
          <p:cNvPicPr>
            <a:picLocks noChangeAspect="1" noChangeArrowheads="1"/>
          </p:cNvPicPr>
          <p:nvPr/>
        </p:nvPicPr>
        <p:blipFill rotWithShape="1">
          <a:blip r:embed="rId3" cstate="print"/>
          <a:srcRect t="8023" r="5223" b="7951"/>
          <a:stretch/>
        </p:blipFill>
        <p:spPr bwMode="auto">
          <a:xfrm>
            <a:off x="4267200" y="468085"/>
            <a:ext cx="4114800" cy="5646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G:\безымянный010.jpg"/>
          <p:cNvPicPr>
            <a:picLocks noChangeAspect="1" noChangeArrowheads="1"/>
          </p:cNvPicPr>
          <p:nvPr/>
        </p:nvPicPr>
        <p:blipFill rotWithShape="1">
          <a:blip r:embed="rId3" cstate="print"/>
          <a:srcRect l="5803" r="11026" b="90830"/>
          <a:stretch/>
        </p:blipFill>
        <p:spPr bwMode="auto">
          <a:xfrm>
            <a:off x="228600" y="5695207"/>
            <a:ext cx="3711905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G:\безымянный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31" y="152400"/>
            <a:ext cx="3970096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безымянный012.jpg"/>
          <p:cNvPicPr>
            <a:picLocks noChangeAspect="1" noChangeArrowheads="1"/>
          </p:cNvPicPr>
          <p:nvPr/>
        </p:nvPicPr>
        <p:blipFill>
          <a:blip r:embed="rId3" cstate="print"/>
          <a:srcRect l="5585" t="44146" r="3185" b="5216"/>
          <a:stretch>
            <a:fillRect/>
          </a:stretch>
        </p:blipFill>
        <p:spPr bwMode="auto">
          <a:xfrm>
            <a:off x="4192374" y="457200"/>
            <a:ext cx="4723025" cy="5537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G:\безымянный012.jpg"/>
          <p:cNvPicPr>
            <a:picLocks noChangeAspect="1" noChangeArrowheads="1"/>
          </p:cNvPicPr>
          <p:nvPr/>
        </p:nvPicPr>
        <p:blipFill>
          <a:blip r:embed="rId4" cstate="print"/>
          <a:srcRect l="44684" t="11686" r="10633" b="75330"/>
          <a:stretch>
            <a:fillRect/>
          </a:stretch>
        </p:blipFill>
        <p:spPr bwMode="auto">
          <a:xfrm>
            <a:off x="112211" y="5416632"/>
            <a:ext cx="410193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20131216_1924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52381" b="49491"/>
          <a:stretch>
            <a:fillRect/>
          </a:stretch>
        </p:blipFill>
        <p:spPr bwMode="auto">
          <a:xfrm>
            <a:off x="152400" y="418825"/>
            <a:ext cx="3962400" cy="594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35483" y="566057"/>
            <a:ext cx="4648200" cy="5703332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b="1" dirty="0" smtClean="0"/>
              <a:t>Швец </a:t>
            </a:r>
          </a:p>
          <a:p>
            <a:r>
              <a:rPr lang="ru-RU" sz="1300" b="1" dirty="0" smtClean="0"/>
              <a:t>Михаил Иванович, 1921 г.р.</a:t>
            </a:r>
          </a:p>
          <a:p>
            <a:endParaRPr lang="ru-RU" sz="1300" dirty="0" smtClean="0"/>
          </a:p>
          <a:p>
            <a:pPr algn="just"/>
            <a:r>
              <a:rPr lang="ru-RU" sz="1300" dirty="0" smtClean="0"/>
              <a:t>Свой боевой путь прошёл от звания лейтенанта до полковника, отслужив в Вооружённых силах 40 лет.</a:t>
            </a:r>
          </a:p>
          <a:p>
            <a:pPr algn="just"/>
            <a:r>
              <a:rPr lang="ru-RU" sz="1300" dirty="0" smtClean="0"/>
              <a:t>В 1940 году учился в пограничном училище города Саратова. В начале Великой Отечественной войны курсантов досрочно выпустили из военного училища и его в звании младшего лейтенанта направили в Московский военный округ в дивизию особого назначения имени Ф.Э.Дзержинского.  Часть, куда попал мл. лейтенант Швец,  охраняла особо важные объекты столицы, стояла на страже порядка военного времени, обезвреживала вражеских диверсантов, лазутчиков, парашютистов.</a:t>
            </a:r>
          </a:p>
          <a:p>
            <a:pPr algn="just"/>
            <a:r>
              <a:rPr lang="ru-RU" sz="1300" dirty="0" smtClean="0"/>
              <a:t>Будучи командиром взвода, Швец Михаил Иванович участвовал в захвате парашютистов в районе города Клин, за что весь взвод был награждён медалью «За боевые заслуги».</a:t>
            </a:r>
          </a:p>
          <a:p>
            <a:pPr algn="just"/>
            <a:r>
              <a:rPr lang="ru-RU" sz="1300" dirty="0" smtClean="0"/>
              <a:t>Швец Михаил Иванович был награждён более 40 наградами, среди которых орден Красной звезды, орден Отечественной войны 2-ой степени и медаль «За оборону Москвы».</a:t>
            </a:r>
            <a:endParaRPr lang="ru-RU" sz="13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725</TotalTime>
  <Words>490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«Герои школьного музея»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Админ.</dc:creator>
  <cp:lastModifiedBy>музей</cp:lastModifiedBy>
  <cp:revision>79</cp:revision>
  <dcterms:created xsi:type="dcterms:W3CDTF">2013-04-22T05:58:36Z</dcterms:created>
  <dcterms:modified xsi:type="dcterms:W3CDTF">2013-12-27T06:49:18Z</dcterms:modified>
</cp:coreProperties>
</file>