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8" r:id="rId13"/>
    <p:sldId id="267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DCIM\100PHOTO\SAM_1204.JPG"/>
          <p:cNvPicPr>
            <a:picLocks noChangeAspect="1" noChangeArrowheads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 bwMode="auto">
          <a:xfrm>
            <a:off x="-1" y="1"/>
            <a:ext cx="9175089" cy="5589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5661248"/>
            <a:ext cx="9143999" cy="576064"/>
          </a:xfrm>
        </p:spPr>
        <p:txBody>
          <a:bodyPr/>
          <a:lstStyle/>
          <a:p>
            <a:r>
              <a:rPr lang="ru-RU" sz="4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«Страницы школьной книги памяти»</a:t>
            </a:r>
            <a:endParaRPr lang="ru-RU" sz="440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1931" y="6272535"/>
            <a:ext cx="598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Работу выполнил член Совета музея </a:t>
            </a:r>
            <a:r>
              <a:rPr lang="ru-RU" b="1" dirty="0" err="1"/>
              <a:t>В</a:t>
            </a:r>
            <a:r>
              <a:rPr lang="ru-RU" b="1" dirty="0" err="1" smtClean="0"/>
              <a:t>ертков</a:t>
            </a:r>
            <a:r>
              <a:rPr lang="ru-RU" b="1" dirty="0" smtClean="0"/>
              <a:t> Дмитрий.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Мой прадед, </a:t>
            </a:r>
            <a:r>
              <a:rPr lang="ru-RU" b="1" dirty="0" smtClean="0">
                <a:latin typeface="Times New Roman"/>
                <a:ea typeface="Times New Roman"/>
              </a:rPr>
              <a:t>Вялых Пётр Кузьмич</a:t>
            </a:r>
            <a:r>
              <a:rPr lang="ru-RU" dirty="0" smtClean="0">
                <a:latin typeface="Times New Roman"/>
                <a:ea typeface="Times New Roman"/>
              </a:rPr>
              <a:t>, был призван Московским ГВК. Рядовой. Воевал в 210-ом мотострелковом полку 82-ой мотострелковой дивизии.</a:t>
            </a:r>
            <a:r>
              <a:rPr lang="ru-RU" sz="1000" dirty="0" smtClean="0">
                <a:latin typeface="Times New Roman"/>
                <a:ea typeface="Times New Roman"/>
              </a:rPr>
              <a:t>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Погиб 2 ноября 1941 года. Похоронен в деревне Дубки Московской области.</a:t>
            </a:r>
            <a:endParaRPr lang="ru-RU" sz="1000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4400" b="1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/>
                <a:ea typeface="Times New Roman"/>
              </a:rPr>
              <a:t>Мы помним о нём!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Мой прадед,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Оганисян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Вартан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Суренович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был лётчиком-истребителем.  С 1943 года воевал на Западном фронте.</a:t>
            </a:r>
          </a:p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Погиб в 1945 году.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Мы помним о нём!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Оганисян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Асмик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10 «А» класс)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5721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Мой прадед,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Макаров Егор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Еремеевич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1909 года рождения, в августе 1941 года был призван на фронт. Воевал на Западном фронте санитаром. </a:t>
            </a:r>
          </a:p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Погиб 20 января 1942 года при освобождении Новгорода.</a:t>
            </a:r>
          </a:p>
          <a:p>
            <a:pPr marL="0" indent="0" algn="ctr">
              <a:buNone/>
            </a:pP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Мы помним о нём!</a:t>
            </a: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Лукашин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Алексей, 10 «А» класс)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8579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Мой прадед,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Романов Александр Фёдорович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1925 года рождения, 17 –летним был призван на фронт. Служил в артиллерийских войсках. В конце войны был контужен.</a:t>
            </a:r>
          </a:p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Умер 27 июля 1962 года.</a:t>
            </a:r>
          </a:p>
          <a:p>
            <a:pPr marL="0" indent="0" algn="ctr">
              <a:buNone/>
            </a:pP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Мы помним о нём!</a:t>
            </a: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(Харитонова Настя, 8 «А» класс)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7150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Мой прадед,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Албегов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Ирбек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Робертович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принимал участие в боях под Смоленском в 1941 году. С войны не вернулся </a:t>
            </a:r>
          </a:p>
          <a:p>
            <a:pPr marL="0" indent="0" algn="ctr"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Мы помним о нём!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Албегова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Залина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11 «А» класс)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Мой дед,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Ермаков Олег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Валентинович,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участвовал в битве под Москвой в 1941 году. Живым вернулся с войны. Умер в 1998 году.</a:t>
            </a:r>
          </a:p>
          <a:p>
            <a:pPr marL="0" indent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Мы помним о нём!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Мой прадед,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Каменщиков Григорий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Минович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1926 года рождения, воевал на Белорусском фронте. Дошёл до Берлина. </a:t>
            </a:r>
          </a:p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Умер в 1978 году.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Мы помним о нём!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траницы семейной славы\20131224_191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06" t="4226" b="2648"/>
          <a:stretch>
            <a:fillRect/>
          </a:stretch>
        </p:blipFill>
        <p:spPr bwMode="auto">
          <a:xfrm rot="5400000">
            <a:off x="1876157" y="-67845"/>
            <a:ext cx="5643603" cy="8028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траницы семейной славы\20131224_191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73" t="4226" r="16683" b="2648"/>
          <a:stretch>
            <a:fillRect/>
          </a:stretch>
        </p:blipFill>
        <p:spPr bwMode="auto">
          <a:xfrm rot="5400000">
            <a:off x="2228096" y="-563800"/>
            <a:ext cx="4714909" cy="794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траницы семейной славы\20131224_192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73" t="4226" r="7753" b="2648"/>
          <a:stretch>
            <a:fillRect/>
          </a:stretch>
        </p:blipFill>
        <p:spPr bwMode="auto">
          <a:xfrm rot="5400000">
            <a:off x="2014883" y="-729055"/>
            <a:ext cx="5072099" cy="7673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траницы семейной славы\20131224_192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73" t="4226" r="9985" b="2648"/>
          <a:stretch>
            <a:fillRect/>
          </a:stretch>
        </p:blipFill>
        <p:spPr bwMode="auto">
          <a:xfrm rot="5400000">
            <a:off x="2219246" y="-790542"/>
            <a:ext cx="4929222" cy="7653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траницы семейной славы\20131224_192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73" t="4226" r="25614" b="2648"/>
          <a:stretch>
            <a:fillRect/>
          </a:stretch>
        </p:blipFill>
        <p:spPr bwMode="auto">
          <a:xfrm rot="5400000">
            <a:off x="2469282" y="-683388"/>
            <a:ext cx="4044120" cy="7696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Страницы семейной славы\20131224_192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06" t="4226" r="5520" b="4226"/>
          <a:stretch>
            <a:fillRect/>
          </a:stretch>
        </p:blipFill>
        <p:spPr bwMode="auto">
          <a:xfrm rot="5400000">
            <a:off x="2237711" y="-451817"/>
            <a:ext cx="5080719" cy="7555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Страницы семейной славы\20131224_192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06" t="4226" r="9985" b="2648"/>
          <a:stretch>
            <a:fillRect/>
          </a:stretch>
        </p:blipFill>
        <p:spPr bwMode="auto">
          <a:xfrm rot="5400000">
            <a:off x="2090910" y="-947958"/>
            <a:ext cx="5110847" cy="814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Мой прадедушка, </a:t>
            </a:r>
            <a:r>
              <a:rPr lang="ru-RU" b="1" dirty="0" smtClean="0">
                <a:latin typeface="Times New Roman"/>
                <a:ea typeface="Times New Roman"/>
              </a:rPr>
              <a:t>Шуваев Иван Тимофеевич,</a:t>
            </a:r>
            <a:r>
              <a:rPr lang="ru-RU" dirty="0" smtClean="0">
                <a:latin typeface="Times New Roman"/>
                <a:ea typeface="Times New Roman"/>
              </a:rPr>
              <a:t> был участником боёв за Москву. Получил смертельное ранение и умер в госпитале, расположенном в деревне Митино. Похоронен в братской могиле Мемориального комплекса павших защитников Москвы 1941-1945 гг. на Пятницком шоссе.</a:t>
            </a:r>
            <a:endParaRPr lang="ru-RU" sz="1050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4800" b="1" dirty="0" smtClean="0">
                <a:latin typeface="Times New Roman"/>
                <a:ea typeface="Times New Roman"/>
              </a:rPr>
              <a:t>Мы помним о нём!</a:t>
            </a:r>
            <a:endParaRPr lang="ru-RU" sz="1050" b="1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</TotalTime>
  <Words>335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«Страницы школьной книги памяти»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музей</cp:lastModifiedBy>
  <cp:revision>4</cp:revision>
  <dcterms:created xsi:type="dcterms:W3CDTF">2013-12-24T16:46:34Z</dcterms:created>
  <dcterms:modified xsi:type="dcterms:W3CDTF">2013-12-27T07:22:13Z</dcterms:modified>
</cp:coreProperties>
</file>