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C3A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332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386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26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54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488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418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71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853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247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645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43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80C49-C8FF-4427-A3C9-52714421FF75}" type="datetimeFigureOut">
              <a:rPr lang="ru-RU" smtClean="0"/>
              <a:pPr/>
              <a:t>03.11.2013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B9A1-3057-4C46-A66B-322DD756C6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584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74888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ГБОУ СПО города Москвы «Московский государственный  колледж моделирования обуви и маркетинга»</a:t>
            </a:r>
            <a:b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/>
            </a:r>
            <a:b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Конкурс «Семейные фотохроники Великой </a:t>
            </a:r>
            <a: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Отечественной </a:t>
            </a:r>
            <a: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войны» </a:t>
            </a:r>
            <a:b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в 2013г.</a:t>
            </a:r>
            <a:b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/>
            </a:r>
            <a:br>
              <a:rPr lang="ru-RU" sz="1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Автор: студент  </a:t>
            </a: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ГБОУ СПО </a:t>
            </a: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«</a:t>
            </a: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МГКМОМ»</a:t>
            </a: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/>
            </a:r>
            <a:b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группа </a:t>
            </a: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4-262017</a:t>
            </a: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/>
            </a:r>
            <a:b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Головкова Анна</a:t>
            </a: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/>
            </a:r>
            <a:b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Руководитель: преподаватель ГБОУ СПО «МГКМОМ»</a:t>
            </a:r>
            <a:b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r>
              <a:rPr lang="ru-RU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Л.В. Власова</a:t>
            </a:r>
            <a:endParaRPr lang="ru-RU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Один из многих, но </a:t>
            </a:r>
            <a:b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особенный…</a:t>
            </a:r>
          </a:p>
          <a:p>
            <a:endParaRPr lang="ru-RU" sz="54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3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435280" cy="2836912"/>
          </a:xfrm>
          <a:blipFill dpi="0" rotWithShape="1">
            <a:blip r:embed="rId3" cstate="print">
              <a:alphaModFix amt="57000"/>
            </a:blip>
            <a:srcRect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Письма с фронта не сохранились, да и мало кому он писал их. Любимой девушки до войны у Николая Владимировича не было, а родным он посылал небольшие записки: жив, здоров, все хорошо…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4823998"/>
            <a:ext cx="8075240" cy="19728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войны прадедушка нашел свою Единственную женщину, Феню, с которой прожил целых 66 лет, до ее смерти в 2011 году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026" name="Picture 2" descr="D:\Фотки\100CANON\IMG_2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427" y="116631"/>
            <a:ext cx="3530525" cy="47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ки\100CANON\IMG_2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476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2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0"/>
            <a:ext cx="4464496" cy="5877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очень любил собирать грибы, говорил, что лес дал ему здоровье. Прадедушка всегда был бойким старичком. Сколько я помню – все время шутил, организовывал всех рано с утра идти за грибами…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Фотки\100CANON\IMG_2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2833" y="5825513"/>
            <a:ext cx="3593183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и Феодосия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Горулевы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2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24936" cy="15841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Николаю Владимировичу 87 лет, он инвалид второй группы и, хотя он уже не может ходить, прадедушка не теряет своего оптимизма.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870532"/>
            <a:ext cx="81369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него есть дочь, внучка, пять правнуков (я в том числе) и Вера в то, что он не зря прошел Великую Отечественную войну.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42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ки\100CANON\IMG_2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082121" cy="38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ки\100CANON\IMG_2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ки\100CANON\IMG_2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34497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50851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 Валя (его дочь)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86104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мама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(его внучка)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25033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прапрабабушка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(его мама)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23849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жена Феня, моя прабабушка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8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ки\100CANON\IMG_2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401"/>
            <a:ext cx="4728051" cy="630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33265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Владимирович с женой Феодосией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дочерью Валей и Внучкой Леной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ки\100CANON\IMG_2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7254"/>
            <a:ext cx="5040560" cy="672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548680"/>
            <a:ext cx="3970784" cy="1112987"/>
          </a:xfrm>
          <a:blipFill dpi="0" rotWithShape="1">
            <a:blip r:embed="rId4" cstate="print">
              <a:alphaModFix amt="68000"/>
            </a:blip>
            <a:srcRect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такой он,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иколай Владимирович.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6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2376264"/>
          </a:xfrm>
          <a:blipFill dpi="0" rotWithShape="1">
            <a:blip r:embed="rId3" cstate="print">
              <a:alphaModFix amt="63000"/>
            </a:blip>
            <a:srcRect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семья не потеряла родных в Великой Отечественной войне, и мы гордимся теми, кто ее прошел: прадедушкой – лейтенантом и прабабушкой – ветераном труда. Герои или нет? Это не важно. Мы все равно не перестанем ими гордиться.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9204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04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было много, воевавших. Вернулись не все, но и их хватило, чтобы донести эту гордость победы до наших дней.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Ветеранов осталось совсем немного, один из них мой прадедушка, </a:t>
            </a:r>
            <a:r>
              <a:rPr lang="ru-RU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Горулев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Николай Владимирович.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Хлам\0000247235-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236" y="4149080"/>
            <a:ext cx="3456384" cy="259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23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84984"/>
            <a:ext cx="8895177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прадедушка родился в городе Сергиевом Посаде, недалеко от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Троице-Сергиевой Лавры.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Какое-то время он жил в ее стенах вместе с семьей.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7344816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была большая, родители и семеро детей. Прадедушка был пятым ребенком.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Фотки\100CANON\IMG_2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650" y="1902332"/>
            <a:ext cx="3664164" cy="48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1209835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Родители: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Владимир и Пелагея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Горулевы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36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429000"/>
            <a:ext cx="7931224" cy="319695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началась война, ему было 17 лет. Николая отправили на уральский завод.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через месяц мой прадедушка подделал с друзьями документы и уехал на фронт, защищать Родину. Или ему просто было скучно в тылу…</a:t>
            </a:r>
          </a:p>
        </p:txBody>
      </p:sp>
    </p:spTree>
    <p:extLst>
      <p:ext uri="{BB962C8B-B14F-4D97-AF65-F5344CB8AC3E}">
        <p14:creationId xmlns:p14="http://schemas.microsoft.com/office/powerpoint/2010/main" xmlns="" val="18878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429000"/>
            <a:ext cx="8291264" cy="16127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Прадедушка часто рассказывал о том, каково было на фронте, и почти всегда это были забавные случаи из солдатской жизни.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1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573016"/>
            <a:ext cx="8147248" cy="3052935"/>
          </a:xfrm>
          <a:solidFill>
            <a:srgbClr val="0066FF">
              <a:alpha val="32157"/>
            </a:srgb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Прошел всю войну, был ранен 2 раза: под Орлом и под Кенигсбергом.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Точную дату своего рождения Николай Владимирович не помнит, называет дату своего ранения – 20 февраля, теперь это его День Рождения, он Выжил тогда.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6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6840760" cy="23762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 встретил в госпитале, это одно из самых ярких его воспоминаний о войне – как раненые радовались Победе.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98" y="2132856"/>
            <a:ext cx="3456384" cy="460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67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941168"/>
            <a:ext cx="8301608" cy="17176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еще он замечательно танцевал – каждая девушка мечтала о вальсе с Николаем.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6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484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ГБОУ СПО города Москвы «Московский государственный  колледж моделирования обуви и маркетинга»  Конкурс «Семейные фотохроники Великой Отечественной войны»  в 2013г.  Автор: студент  ГБОУ СПО «МГКМОМ» группа 4-262017 Головкова Анна Руководитель: преподаватель ГБОУ СПО «МГКМОМ» Л.В. Власова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ЧеловеГ</dc:creator>
  <cp:lastModifiedBy>User</cp:lastModifiedBy>
  <cp:revision>26</cp:revision>
  <dcterms:created xsi:type="dcterms:W3CDTF">2011-05-09T13:34:06Z</dcterms:created>
  <dcterms:modified xsi:type="dcterms:W3CDTF">2013-11-03T12:23:55Z</dcterms:modified>
</cp:coreProperties>
</file>