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4AD-5A20-4184-89CF-923E66170CD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C369-4278-4469-872C-20423F74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9D30-4A9D-4669-99D0-7012E7CA72E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EEED-962A-40FB-9706-D402A02C8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0A82-1515-4EEB-8BF6-245DBD578FE1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965A-4530-40DE-BC47-5BB6027A1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BDD8-A9D2-40D3-86D2-A678AC649257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0737-171A-42DD-B0AE-D70D17BF0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36B2-89A3-41AA-809A-E5AEFE420924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F603-ADDA-48CC-A49C-A059FBBD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A740-6BB1-4527-B8E9-93F38D633BB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FA11-CC59-48CB-83E4-4D2492773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BFB4-0F75-48EA-A6DB-F89B2FB1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B0A9-FFDA-4DE5-9529-7AF618AE08D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2BB5-782B-40F4-B3B0-DABFCDF07AD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A3AE-A974-4918-88C4-D5874BD6B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E1C3-A7E5-46DC-8572-735232652F22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7E48-41EE-4B49-8B71-7873225F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184B-FD9F-408A-ADE4-C99CB88CADF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A769-20E2-4EDE-961B-CE8038BCF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10B9-84F5-4EED-AE3E-56982FB02906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B6CE-C485-4F1F-B29E-2E57A796C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B7D13-8974-4DA5-8AC9-1D09DAC6EC3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C4F54C-6D26-447F-A730-12BAF2AB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u.wikipedia.org/wiki/1953" TargetMode="External"/><Relationship Id="rId7" Type="http://schemas.openxmlformats.org/officeDocument/2006/relationships/hyperlink" Target="http://ru.wikipedia.org/wiki/1982" TargetMode="External"/><Relationship Id="rId2" Type="http://schemas.openxmlformats.org/officeDocument/2006/relationships/hyperlink" Target="http://ru.wikipedia.org/wiki/19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74" TargetMode="External"/><Relationship Id="rId5" Type="http://schemas.openxmlformats.org/officeDocument/2006/relationships/hyperlink" Target="http://ru.wikipedia.org/wiki/1981" TargetMode="External"/><Relationship Id="rId4" Type="http://schemas.openxmlformats.org/officeDocument/2006/relationships/hyperlink" Target="http://ru.wikipedia.org/wiki/1967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448675" cy="2592288"/>
          </a:xfrm>
        </p:spPr>
        <p:txBody>
          <a:bodyPr>
            <a:normAutofit fontScale="25000" lnSpcReduction="20000"/>
          </a:bodyPr>
          <a:lstStyle/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latin typeface="Georgia" pitchFamily="18" charset="0"/>
              </a:rPr>
              <a:t>Авторы:  </a:t>
            </a:r>
            <a:r>
              <a:rPr lang="ru-RU" sz="8000" b="1" dirty="0" smtClean="0">
                <a:latin typeface="Georgia" pitchFamily="18" charset="0"/>
              </a:rPr>
              <a:t>ученицы 4 «Д» класса 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8000" b="1" dirty="0" err="1" smtClean="0">
                <a:latin typeface="Georgia" pitchFamily="18" charset="0"/>
              </a:rPr>
              <a:t>Погожева</a:t>
            </a:r>
            <a:r>
              <a:rPr lang="ru-RU" sz="8000" b="1" dirty="0" smtClean="0">
                <a:latin typeface="Georgia" pitchFamily="18" charset="0"/>
              </a:rPr>
              <a:t>  Александра 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sz="8000" b="1" dirty="0" err="1" smtClean="0">
                <a:latin typeface="Georgia" pitchFamily="18" charset="0"/>
              </a:rPr>
              <a:t>Погожева</a:t>
            </a:r>
            <a:r>
              <a:rPr lang="ru-RU" sz="8000" b="1" dirty="0" smtClean="0">
                <a:latin typeface="Georgia" pitchFamily="18" charset="0"/>
              </a:rPr>
              <a:t>  Алёна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endParaRPr lang="ru-RU" sz="8000" b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latin typeface="Georgia" pitchFamily="18" charset="0"/>
              </a:rPr>
              <a:t>ГБОУ Гимназия № 1542 СП № 7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8000" b="1" i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latin typeface="Georgia" pitchFamily="18" charset="0"/>
              </a:rPr>
              <a:t>Руководитель: </a:t>
            </a: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latin typeface="Georgia" pitchFamily="18" charset="0"/>
              </a:rPr>
              <a:t>Булавина Елена Николаевна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3058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400" b="1" dirty="0" smtClean="0">
                <a:latin typeface="Georgia" pitchFamily="18" charset="0"/>
              </a:rPr>
              <a:t>Героическое прошлое наших дедов. Наш дедушка – </a:t>
            </a:r>
            <a:br>
              <a:rPr lang="ru-RU" sz="3400" b="1" dirty="0" smtClean="0">
                <a:latin typeface="Georgia" pitchFamily="18" charset="0"/>
              </a:rPr>
            </a:br>
            <a:r>
              <a:rPr lang="ru-RU" sz="3400" b="1" dirty="0" err="1" smtClean="0">
                <a:latin typeface="Georgia" pitchFamily="18" charset="0"/>
              </a:rPr>
              <a:t>Погожев</a:t>
            </a:r>
            <a:r>
              <a:rPr lang="ru-RU" sz="3400" b="1" dirty="0" smtClean="0">
                <a:latin typeface="Georgia" pitchFamily="18" charset="0"/>
              </a:rPr>
              <a:t> Иван Борисович</a:t>
            </a:r>
            <a:endParaRPr lang="ru-RU" sz="3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1450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572000"/>
            <a:ext cx="8448675" cy="1143000"/>
          </a:xfrm>
        </p:spPr>
        <p:txBody>
          <a:bodyPr/>
          <a:lstStyle/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algn="l"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eaLnBrk="1" fontAlgn="auto" hangingPunct="1">
              <a:lnSpc>
                <a:spcPts val="16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latin typeface="Georgia" pitchFamily="18" charset="0"/>
              </a:rPr>
              <a:t>Спасибо за внимание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/>
              <a:t/>
            </a:r>
            <a:br>
              <a:rPr lang="ru-RU" sz="4400" smtClean="0"/>
            </a:br>
            <a:r>
              <a:rPr lang="ru-RU" sz="3400" b="1" smtClean="0">
                <a:latin typeface="Georgia" pitchFamily="18" charset="0"/>
              </a:rPr>
              <a:t>Героическое прошлое наших дедов. Наш дедушка – </a:t>
            </a:r>
            <a:br>
              <a:rPr lang="ru-RU" sz="3400" b="1" smtClean="0">
                <a:latin typeface="Georgia" pitchFamily="18" charset="0"/>
              </a:rPr>
            </a:br>
            <a:r>
              <a:rPr lang="ru-RU" sz="3400" b="1" err="1" smtClean="0">
                <a:latin typeface="Georgia" pitchFamily="18" charset="0"/>
              </a:rPr>
              <a:t>Погожев</a:t>
            </a:r>
            <a:r>
              <a:rPr lang="ru-RU" sz="3400" b="1" smtClean="0">
                <a:latin typeface="Georgia" pitchFamily="18" charset="0"/>
              </a:rPr>
              <a:t> Иван Борисович</a:t>
            </a:r>
            <a:endParaRPr lang="ru-RU" sz="3400" b="1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23850" y="3386138"/>
            <a:ext cx="60071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Википедии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так написано о нём: </a:t>
            </a:r>
          </a:p>
          <a:p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Бори́сович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Пого́жев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(род. 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1923"/>
              </a:rPr>
              <a:t>1923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 — российский учёный в области математического моделирования.</a:t>
            </a: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Окончил Артиллерийскую академию имени Дзержинского (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3" tooltip="1953"/>
              </a:rPr>
              <a:t>1953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). Доктор технических наук (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4" tooltip="1967"/>
              </a:rPr>
              <a:t>1967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), профессор (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5" tooltip="1981"/>
              </a:rPr>
              <a:t>1981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). В 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6" tooltip="1974"/>
              </a:rPr>
              <a:t>1974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7" tooltip="1982"/>
              </a:rPr>
              <a:t>1982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гг. работал в Вычислительном центре Сибирского отделения АН СССР (Новосибирск). С 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  <a:hlinkClick r:id="rId7" tooltip="1982"/>
              </a:rPr>
              <a:t>1982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г. в Институте вычислительной математики АН СССР (Москва).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15364" name="Picture 5" descr="IMG_1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5363" y="1341438"/>
            <a:ext cx="2551112" cy="3382962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15365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4724400"/>
            <a:ext cx="20161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323850" y="1084263"/>
            <a:ext cx="5503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/>
              <a:t>Мы очень любили нашего дедушку Ваню. Он был профессором-математиком, очень ласковым и добрым. И трудно представить его командиром огневого взвода в зенитно-артиллерийском полку на фронте. О его боевой героической юности  мы задумались только сейчас, благодаря этой работе.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6" descr="IMG_58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627" t="1563" r="5013" b="3123"/>
          <a:stretch>
            <a:fillRect/>
          </a:stretch>
        </p:blipFill>
        <p:spPr>
          <a:xfrm>
            <a:off x="6149975" y="2224088"/>
            <a:ext cx="2065338" cy="3149600"/>
          </a:xfrm>
          <a:ln>
            <a:solidFill>
              <a:srgbClr val="414020"/>
            </a:solidFill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16388" name="Picture 2" descr="F:\Погожевы проект\добровольцы.jpg"/>
          <p:cNvPicPr>
            <a:picLocks noChangeAspect="1" noChangeArrowheads="1"/>
          </p:cNvPicPr>
          <p:nvPr/>
        </p:nvPicPr>
        <p:blipFill>
          <a:blip r:embed="rId3" cstate="print"/>
          <a:srcRect r="-2" b="4890"/>
          <a:stretch>
            <a:fillRect/>
          </a:stretch>
        </p:blipFill>
        <p:spPr bwMode="auto">
          <a:xfrm>
            <a:off x="755650" y="2420938"/>
            <a:ext cx="3743325" cy="252095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357188" y="5157788"/>
            <a:ext cx="4719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22 июня 1941 года вместо выпускного праздника  мальчики 10 «Б» класса пошли записываться добровольцами в Красную Армию. </a:t>
            </a:r>
          </a:p>
          <a:p>
            <a:pPr algn="ctr">
              <a:lnSpc>
                <a:spcPts val="16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Вернулось с фронта только половина их. </a:t>
            </a:r>
          </a:p>
          <a:p>
            <a:pPr algn="ctr">
              <a:lnSpc>
                <a:spcPts val="1600"/>
              </a:lnSpc>
            </a:pP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357188" y="1084263"/>
            <a:ext cx="84629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Погожев Иван Борисович родился 10 декабря 1923 года в городе Пушкин Ленинградской области. Но начало войны застало его в городе Оренбурге, где он жил с мамой  и учился в школе. Учился он только «на отлично», особенно любил математику и мечтал стать моряком. Великая Отечественная война сломала все его планы. </a:t>
            </a:r>
          </a:p>
        </p:txBody>
      </p:sp>
      <p:sp>
        <p:nvSpPr>
          <p:cNvPr id="16391" name="Прямоугольник 11"/>
          <p:cNvSpPr>
            <a:spLocks noChangeArrowheads="1"/>
          </p:cNvSpPr>
          <p:nvPr/>
        </p:nvSpPr>
        <p:spPr bwMode="auto">
          <a:xfrm>
            <a:off x="5076825" y="5300663"/>
            <a:ext cx="3852863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Через год учёбы он получил звание лейтенанта и попал на фронт командиром огневого взвода  зенитно-артиллерийского полка в составе 8-го гвардейского танкового корпуса.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7" descr="IMG_58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196975"/>
            <a:ext cx="2808287" cy="2938463"/>
          </a:xfrm>
          <a:noFill/>
          <a:ln>
            <a:solidFill>
              <a:srgbClr val="414020"/>
            </a:solidFill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3973513" y="4149725"/>
            <a:ext cx="51704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Представление о войне может дать его письмо на грубом обрывке бумаге: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12.07.43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Дорогая моя мамочка!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Идут жаркие бои. Жив, здоров, но уже пришлось испытать многое.  Был под бомбежкой 45 Юнкерсов, когда выводил машину с боеприпасами и многое другое. Тяжело, конечно, но ничего, терпимо.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Целую крепко. </a:t>
            </a:r>
          </a:p>
          <a:p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Твой Ваня.</a:t>
            </a:r>
          </a:p>
        </p:txBody>
      </p:sp>
      <p:pic>
        <p:nvPicPr>
          <p:cNvPr id="17413" name="Содержимое 4" descr="IMG_5840.JPG"/>
          <p:cNvPicPr>
            <a:picLocks noChangeAspect="1"/>
          </p:cNvPicPr>
          <p:nvPr/>
        </p:nvPicPr>
        <p:blipFill>
          <a:blip r:embed="rId3" cstate="print"/>
          <a:srcRect t="14156" b="6245"/>
          <a:stretch>
            <a:fillRect/>
          </a:stretch>
        </p:blipFill>
        <p:spPr bwMode="auto">
          <a:xfrm>
            <a:off x="366713" y="4724400"/>
            <a:ext cx="247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0" descr="IMG_5839.JPG"/>
          <p:cNvPicPr>
            <a:picLocks noChangeAspect="1"/>
          </p:cNvPicPr>
          <p:nvPr/>
        </p:nvPicPr>
        <p:blipFill>
          <a:blip r:embed="rId4" cstate="print"/>
          <a:srcRect l="5792" r="3349"/>
          <a:stretch>
            <a:fillRect/>
          </a:stretch>
        </p:blipFill>
        <p:spPr bwMode="auto">
          <a:xfrm>
            <a:off x="2843213" y="4437063"/>
            <a:ext cx="1130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IMG_58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731963"/>
            <a:ext cx="3168650" cy="3024187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103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/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18436" name="Picture 2" descr="F:\Погожевы проект\Курская дуга.jpg"/>
          <p:cNvPicPr>
            <a:picLocks noChangeAspect="1" noChangeArrowheads="1"/>
          </p:cNvPicPr>
          <p:nvPr/>
        </p:nvPicPr>
        <p:blipFill>
          <a:blip r:embed="rId2" cstate="print"/>
          <a:srcRect t="13226"/>
          <a:stretch>
            <a:fillRect/>
          </a:stretch>
        </p:blipFill>
        <p:spPr bwMode="auto">
          <a:xfrm>
            <a:off x="4787900" y="1266825"/>
            <a:ext cx="3790950" cy="293370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18437" name="Picture 3" descr="F:\Погожевы проект\юнкер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3284538"/>
            <a:ext cx="2705100" cy="2376487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285750" y="1266825"/>
            <a:ext cx="4502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А дальше, в июле-августе 1943 г., была Курская битва (5 июля – 23 августа 1943 года) - самое крупное танковое сражение в истории; в нём участвовали около двух миллионов человек, шесть тысяч танков, четыре тысячи самолётов. Взвод дедушки располагался рядом с полем боя на станции Прохоровка. </a:t>
            </a:r>
          </a:p>
        </p:txBody>
      </p:sp>
      <p:sp>
        <p:nvSpPr>
          <p:cNvPr id="18439" name="Прямоугольник 11"/>
          <p:cNvSpPr>
            <a:spLocks noChangeArrowheads="1"/>
          </p:cNvSpPr>
          <p:nvPr/>
        </p:nvSpPr>
        <p:spPr bwMode="auto">
          <a:xfrm>
            <a:off x="285750" y="20716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 </a:t>
            </a:r>
          </a:p>
        </p:txBody>
      </p:sp>
      <p:sp>
        <p:nvSpPr>
          <p:cNvPr id="18440" name="Прямоугольник 12"/>
          <p:cNvSpPr>
            <a:spLocks noChangeArrowheads="1"/>
          </p:cNvSpPr>
          <p:nvPr/>
        </p:nvSpPr>
        <p:spPr bwMode="auto">
          <a:xfrm>
            <a:off x="3635375" y="4200525"/>
            <a:ext cx="5230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Битва началась с нашего массированного артобстрела и с авианалета «Юнкерсов», которые как туча закрыли небо. Затем двинулись танки. Грохот, скрежет, лязг стояли оглушительные. Танки стреляли в упор, налезая друг на друга. Срывало танковые башни с орудиями, рвались гусеницы.</a:t>
            </a:r>
          </a:p>
        </p:txBody>
      </p:sp>
      <p:sp>
        <p:nvSpPr>
          <p:cNvPr id="18441" name="Прямоугольник 1"/>
          <p:cNvSpPr>
            <a:spLocks noChangeArrowheads="1"/>
          </p:cNvSpPr>
          <p:nvPr/>
        </p:nvSpPr>
        <p:spPr bwMode="auto">
          <a:xfrm>
            <a:off x="808038" y="5738813"/>
            <a:ext cx="795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Когда мы спрашивали дедушку о войне, он отвечал, что ярче всего запомнил запах на поле боя, запах гари, железа и человеческой крови. А вообще он повторял, что война - это «тяжелый труд».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огожевы проект\gvardi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071813"/>
            <a:ext cx="14287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Содержимое 6" descr="IMG_11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428750"/>
            <a:ext cx="4111625" cy="4714875"/>
          </a:xfrm>
          <a:ln>
            <a:solidFill>
              <a:srgbClr val="414020"/>
            </a:solidFill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4714875" y="5300663"/>
            <a:ext cx="4143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Огневой взвод зенитно-артиллерийского полка в составе 8-го гвардейского танкового корпуса.</a:t>
            </a:r>
          </a:p>
          <a:p>
            <a:pPr algn="ctr">
              <a:lnSpc>
                <a:spcPts val="2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В центре – Погожев Иван Борисович.</a:t>
            </a:r>
          </a:p>
        </p:txBody>
      </p:sp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4929188" y="1500188"/>
            <a:ext cx="360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После Курской битвы всех бойцов зенитно-артиллерийского полка наградили медалями «За Отвагу», а всему танковому корпусу присвоили звание «гвардейский».</a:t>
            </a:r>
          </a:p>
        </p:txBody>
      </p:sp>
      <p:pic>
        <p:nvPicPr>
          <p:cNvPr id="19463" name="Picture 18" descr="2c9e22eb01ab1d99fbaaa36bad1f06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141663"/>
            <a:ext cx="844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502025" y="1095375"/>
            <a:ext cx="3230563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 карте-схеме отмечен боевой путь нашего дедушки. Первый главный бой был под Прохоровкой на Курской дуге. В составе 2-го Белорусского фронта 8-ой танковый корпус прорвался к Киеву, где была трудная под бомбами переправа через широкую реку Днепр. Дальше, перемещаясь по извилистым дорогам войны под обстрелами и бомбёжками, наши войска продолжали гнать немцев на запад и вышли к границам Польши и Пруссии. Вплотную придвинулись к столице Польши, Варшаве, и в предместьях её, у крепости Прага, приняли затяжные бои с отчаянно сопротивлявшимся противником.</a:t>
            </a:r>
          </a:p>
          <a:p>
            <a:pPr algn="just" eaLnBrk="0" hangingPunct="0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Потом 8 танковый корпус и в его составе огневой взвод, которым командовал дедушка, были срочно направлены в Восточную Пруссию, где были тяжелые бои за город Кёнигсберг.</a:t>
            </a:r>
          </a:p>
          <a:p>
            <a:pPr algn="just" eaLnBrk="0" hangingPunct="0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Война шла к концу. Красная Армия воевала на территории противника, на немецкой земле. 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6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184275"/>
            <a:ext cx="3201988" cy="5400675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20485" name="Содержимое 4" descr="IMG_58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0" y="3644900"/>
            <a:ext cx="984250" cy="1476375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6467475" y="5056188"/>
            <a:ext cx="27828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За участие в боях</a:t>
            </a:r>
          </a:p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за освобождение Варшавы Верховный Главнокомандующий </a:t>
            </a:r>
          </a:p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И.В. Сталин объявил </a:t>
            </a:r>
          </a:p>
          <a:p>
            <a:pPr algn="ctr">
              <a:lnSpc>
                <a:spcPts val="16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Дедушке  и его товарищам личную благодарность.</a:t>
            </a:r>
          </a:p>
        </p:txBody>
      </p:sp>
      <p:pic>
        <p:nvPicPr>
          <p:cNvPr id="20487" name="Picture 9" descr="IMG_1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184275"/>
            <a:ext cx="1966912" cy="2398713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pic>
        <p:nvPicPr>
          <p:cNvPr id="21507" name="Picture 2" descr="C:\Users\KSENIA\Desktop\д. ваня. фото\IMG_5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8363" y="1196975"/>
            <a:ext cx="2678112" cy="3697288"/>
          </a:xfrm>
          <a:ln>
            <a:solidFill>
              <a:srgbClr val="414020"/>
            </a:solidFill>
          </a:ln>
        </p:spPr>
      </p:pic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1008063" y="4868863"/>
            <a:ext cx="5076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Конец войны 9 мая 1945 года наш дедушка встретил в Германии в звании гвардии подполковника. Всего за боевые заслуги дедушка получил три Ордена Красной Звезды, медали - «За Взятие Кенигсберга», «За Отвагу», «За Боевые Заслуги», «За победу над Германией»  и другие.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1" name="Picture 6" descr="F:\Погожевы проект\за взятие кен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2360613"/>
            <a:ext cx="706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F:\Погожевы проект\image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590925"/>
            <a:ext cx="642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1060450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8013" y="2276475"/>
            <a:ext cx="10175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1025" y="3559175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7" descr="17ce04c91496f79cf3d6787da4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4729163"/>
            <a:ext cx="6254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8" descr="2c9e22eb01ab1d99fbaaa36bad1f066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13" y="1150938"/>
            <a:ext cx="58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9" descr="IMG_11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437063"/>
            <a:ext cx="2457450" cy="173355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21519" name="Picture 21" descr="IMG_58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1168400"/>
            <a:ext cx="2179637" cy="2933700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  <p:pic>
        <p:nvPicPr>
          <p:cNvPr id="21520" name="Picture 22" descr="IMG_58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196975"/>
            <a:ext cx="1943100" cy="2903538"/>
          </a:xfrm>
          <a:prstGeom prst="rect">
            <a:avLst/>
          </a:prstGeom>
          <a:noFill/>
          <a:ln w="9525">
            <a:solidFill>
              <a:srgbClr val="41402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SENIA\Desktop\д. ваня. фото\IMG_5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702" t="11324" r="4991" b="8987"/>
          <a:stretch>
            <a:fillRect/>
          </a:stretch>
        </p:blipFill>
        <p:spPr>
          <a:xfrm>
            <a:off x="755650" y="1484313"/>
            <a:ext cx="2978150" cy="3895725"/>
          </a:xfrm>
          <a:ln>
            <a:solidFill>
              <a:srgbClr val="414020"/>
            </a:solidFill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500063" y="500063"/>
            <a:ext cx="835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Georgia" pitchFamily="18" charset="0"/>
              </a:rPr>
              <a:t>Героическое прошлое наших дедов</a:t>
            </a:r>
            <a:endParaRPr lang="ru-RU" altLang="ru-RU" sz="3200"/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3929063" y="1489075"/>
            <a:ext cx="49641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     После окончания Великой Отечественной войны дедушка, который всегда очень хотел учиться, окончил Высшую артиллерийскую академию.</a:t>
            </a:r>
          </a:p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       Вся дальнейшая жизнь его была связана с математикой. </a:t>
            </a:r>
          </a:p>
          <a:p>
            <a:pPr algn="just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       Он был очень добрый и мирный человек, но когда над нашей страной нависла угроза фашизма, он без колебаний стал в ряды защитников Отечества.</a:t>
            </a:r>
            <a:endParaRPr lang="ru-RU" altLang="ru-RU" b="1">
              <a:latin typeface="Times New Roman" pitchFamily="18" charset="0"/>
            </a:endParaRP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3643313" y="5643563"/>
            <a:ext cx="507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3776663" y="4149725"/>
            <a:ext cx="50720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научно-популярной книге </a:t>
            </a:r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Погожева И. Б. </a:t>
            </a:r>
            <a:r>
              <a:rPr lang="ru-RU" altLang="ru-RU" sz="14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о подобии процессов в живых организмах и о том, как можно измерять Жизненную Теплоту и почему это важно?</a:t>
            </a:r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М.: Наука, 1999. — 224с.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предложена модель процессов, происходящих в живых организмах. Автору удалось «статистически связать столь разные показатели, как плотность митохондрий в клетках организма, содержание в крови глюкозы, жизненную ёмкость лёгких, а также рождаемость, смертность от рака и сердечно-сосудистых заболеваний, смертность от инфекций, возрастную структуру населения и др.»</a:t>
            </a:r>
          </a:p>
        </p:txBody>
      </p:sp>
      <p:pic>
        <p:nvPicPr>
          <p:cNvPr id="22535" name="Picture 2" descr="C:\Documents and Settings\Аня\Рабочий стол\0_4a1d3_bac43e1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84505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</TotalTime>
  <Words>737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Героическое прошлое наших дедов. Наш дедушка –  Погожев Иван Борисович</vt:lpstr>
      <vt:lpstr>Слайд 2</vt:lpstr>
      <vt:lpstr>Слайд 3</vt:lpstr>
      <vt:lpstr>Слайд 4</vt:lpstr>
      <vt:lpstr>                </vt:lpstr>
      <vt:lpstr>Слайд 6</vt:lpstr>
      <vt:lpstr>Слайд 7</vt:lpstr>
      <vt:lpstr>Слайд 8</vt:lpstr>
      <vt:lpstr>Слайд 9</vt:lpstr>
      <vt:lpstr> Героическое прошлое наших дедов. Наш дедушка –  Погожев Иван Борисович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Героическое прошлое наших дедов. Наш дедушка –  Погожев Иван Борисович</dc:title>
  <dc:creator>user</dc:creator>
  <cp:lastModifiedBy>User</cp:lastModifiedBy>
  <cp:revision>25</cp:revision>
  <dcterms:created xsi:type="dcterms:W3CDTF">2013-12-12T08:46:45Z</dcterms:created>
  <dcterms:modified xsi:type="dcterms:W3CDTF">2014-12-15T08:47:30Z</dcterms:modified>
</cp:coreProperties>
</file>