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87" r:id="rId3"/>
    <p:sldId id="294" r:id="rId4"/>
    <p:sldId id="292" r:id="rId5"/>
    <p:sldId id="259" r:id="rId6"/>
    <p:sldId id="257" r:id="rId7"/>
    <p:sldId id="258" r:id="rId8"/>
    <p:sldId id="260" r:id="rId9"/>
    <p:sldId id="261" r:id="rId10"/>
    <p:sldId id="262" r:id="rId11"/>
    <p:sldId id="263" r:id="rId12"/>
    <p:sldId id="266" r:id="rId13"/>
    <p:sldId id="265" r:id="rId14"/>
    <p:sldId id="264" r:id="rId15"/>
    <p:sldId id="267" r:id="rId16"/>
    <p:sldId id="281" r:id="rId17"/>
    <p:sldId id="285" r:id="rId18"/>
    <p:sldId id="286" r:id="rId19"/>
    <p:sldId id="280" r:id="rId20"/>
    <p:sldId id="291" r:id="rId21"/>
    <p:sldId id="279" r:id="rId22"/>
    <p:sldId id="268" r:id="rId23"/>
    <p:sldId id="269" r:id="rId24"/>
    <p:sldId id="275" r:id="rId25"/>
    <p:sldId id="272" r:id="rId26"/>
    <p:sldId id="270" r:id="rId27"/>
    <p:sldId id="276" r:id="rId28"/>
    <p:sldId id="274" r:id="rId29"/>
    <p:sldId id="273" r:id="rId30"/>
    <p:sldId id="271" r:id="rId31"/>
    <p:sldId id="277" r:id="rId32"/>
    <p:sldId id="278" r:id="rId33"/>
    <p:sldId id="282" r:id="rId34"/>
    <p:sldId id="283" r:id="rId35"/>
    <p:sldId id="284" r:id="rId36"/>
    <p:sldId id="289" r:id="rId37"/>
    <p:sldId id="290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7" autoAdjust="0"/>
    <p:restoredTop sz="94683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290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90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54AC2F-9AE0-4CEF-B83A-BD7C6C4EB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BF38C-7244-441F-ACD9-8E06E472A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26B53-F39E-4887-8F4C-25132BC75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6432-F4BB-427A-A6C7-29C6A6602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2B6EB-9F2A-4B4A-95CD-C53AAFA07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532F6-6324-43AF-A322-BDEC20E8A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0A372-6665-4ECF-8947-F16534A1C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8175E-DD99-4A92-AE5A-F75931C96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49777-E2FE-4FC9-941B-1C3FA1972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74E84-B07F-4849-9A90-D0B47826D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7ADD6-33DD-4A6D-9AE9-9F7A002D5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66E75-5773-4E75-B9C0-4CFB6FF87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7FF2F-7AE9-486F-92FF-B37B7AC1C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4EB03-6426-477B-9061-A4D57CB49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2185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7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188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188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188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188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ED8F51C-4442-445C-B0C1-413157174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188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9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</p:sldLayoutIdLst>
  <p:transition>
    <p:wheel spokes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2;&#1054;&#1071;%20&#1088;&#1086;&#1076;&#1086;&#1089;&#1083;&#1086;&#1074;&#1085;&#1072;&#1103;%202.ppt#-1,4,&#1045;&#1075;&#1086;&#1088;&#1086;&#1074;&#1072;  &#1043;&#1077;&#1083;&#1077;&#1085;&#1072; &#1042;&#1072;&#1076;&#1080;&#1084;&#1086;&#1074;&#1085;&#1072;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404664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latin typeface="Monotype Corsiva" pitchFamily="66" charset="0"/>
              </a:rPr>
              <a:t>МОЯ</a:t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6600" b="1" dirty="0" smtClean="0">
                <a:latin typeface="Monotype Corsiva" pitchFamily="66" charset="0"/>
              </a:rPr>
              <a:t> РОДОСЛОВНАЯ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3708406"/>
            <a:ext cx="396044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Исследовательская работа</a:t>
            </a:r>
          </a:p>
          <a:p>
            <a:pPr eaLnBrk="1" hangingPunct="1">
              <a:defRPr/>
            </a:pPr>
            <a:r>
              <a:rPr lang="ru-RU" sz="2000" dirty="0" smtClean="0"/>
              <a:t>ученицы ГБОУ СОШ № 2074 города Москвы</a:t>
            </a:r>
          </a:p>
          <a:p>
            <a:pPr eaLnBrk="1" hangingPunct="1">
              <a:defRPr/>
            </a:pPr>
            <a:r>
              <a:rPr lang="ru-RU" sz="2000" dirty="0" smtClean="0"/>
              <a:t>Егоровой </a:t>
            </a:r>
            <a:r>
              <a:rPr lang="ru-RU" sz="2000" dirty="0" err="1" smtClean="0"/>
              <a:t>Гелены</a:t>
            </a:r>
            <a:endParaRPr lang="ru-RU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860032" y="378904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latin typeface="+mn-lt"/>
              </a:rPr>
              <a:t>РУКОВОДИТЕЛь</a:t>
            </a:r>
            <a:r>
              <a:rPr lang="ru-RU" sz="2000" dirty="0" smtClean="0">
                <a:latin typeface="+mn-lt"/>
              </a:rPr>
              <a:t>:</a:t>
            </a:r>
            <a:endParaRPr lang="ru-RU" sz="800" dirty="0" smtClean="0">
              <a:latin typeface="+mn-lt"/>
            </a:endParaRPr>
          </a:p>
          <a:p>
            <a:r>
              <a:rPr lang="ru-RU" sz="2000" dirty="0" smtClean="0">
                <a:latin typeface="+mn-lt"/>
              </a:rPr>
              <a:t>Липатова О.А.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Monotype Corsiva" pitchFamily="66" charset="0"/>
              </a:rPr>
              <a:t>Липатов Анатолий Александрович</a:t>
            </a:r>
            <a:br>
              <a:rPr lang="ru-RU" smtClean="0">
                <a:latin typeface="Monotype Corsiva" pitchFamily="66" charset="0"/>
              </a:rPr>
            </a:br>
            <a:r>
              <a:rPr lang="ru-RU" smtClean="0">
                <a:latin typeface="Monotype Corsiva" pitchFamily="66" charset="0"/>
              </a:rPr>
              <a:t>(мой дедушка)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5038"/>
            <a:ext cx="8229600" cy="39258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Липатов Александр                    Булаткина Клавдия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     Иванович                                        Семёновна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   (1915-1957)                                      (1915-1980)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Липатов                              Евдокия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Иван  Васильевич               Николаевна</a:t>
            </a:r>
          </a:p>
        </p:txBody>
      </p:sp>
      <p:sp>
        <p:nvSpPr>
          <p:cNvPr id="11268" name="Line 9"/>
          <p:cNvSpPr>
            <a:spLocks noChangeShapeType="1"/>
          </p:cNvSpPr>
          <p:nvPr/>
        </p:nvSpPr>
        <p:spPr bwMode="auto">
          <a:xfrm flipV="1">
            <a:off x="1331913" y="4005263"/>
            <a:ext cx="503237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Line 10"/>
          <p:cNvSpPr>
            <a:spLocks noChangeShapeType="1"/>
          </p:cNvSpPr>
          <p:nvPr/>
        </p:nvSpPr>
        <p:spPr bwMode="auto">
          <a:xfrm flipH="1" flipV="1">
            <a:off x="2555875" y="4005263"/>
            <a:ext cx="194468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Line 11"/>
          <p:cNvSpPr>
            <a:spLocks noChangeShapeType="1"/>
          </p:cNvSpPr>
          <p:nvPr/>
        </p:nvSpPr>
        <p:spPr bwMode="auto">
          <a:xfrm flipV="1">
            <a:off x="1835150" y="1268413"/>
            <a:ext cx="1296988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Line 12"/>
          <p:cNvSpPr>
            <a:spLocks noChangeShapeType="1"/>
          </p:cNvSpPr>
          <p:nvPr/>
        </p:nvSpPr>
        <p:spPr bwMode="auto">
          <a:xfrm flipH="1" flipV="1">
            <a:off x="6084888" y="1196975"/>
            <a:ext cx="1439862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Булаткин                          Михеева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Семён Панфёрович       Елена Михайловна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(1870-1941)                        (1872-1973)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537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                             </a:t>
            </a:r>
            <a:r>
              <a:rPr lang="ru-RU" smtClean="0">
                <a:latin typeface="Monotype Corsiva" pitchFamily="66" charset="0"/>
              </a:rPr>
              <a:t>Дети: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Алексей (1904 года рождения)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Андрей (1908 года рождения)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Мария (1910 года рождения)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Дмитрий (1912 года рождения)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b="1" smtClean="0">
                <a:latin typeface="Monotype Corsiva" pitchFamily="66" charset="0"/>
              </a:rPr>
              <a:t>Клавдия (1915-1980) – Липатов А.И.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Антонина (1917 года рождения)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Иван (1922 года рождения)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2987675" y="1628775"/>
            <a:ext cx="6477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 flipH="1">
            <a:off x="5724525" y="1628775"/>
            <a:ext cx="719138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Варгаев Алексей     Варгаева (Сергеева)    Титович                Елена Петровна</a:t>
            </a:r>
            <a:br>
              <a:rPr lang="ru-RU" sz="3800" smtClean="0">
                <a:latin typeface="Monotype Corsiva" pitchFamily="66" charset="0"/>
              </a:rPr>
            </a:br>
            <a:endParaRPr lang="ru-RU" sz="3800" smtClean="0">
              <a:latin typeface="Monotype Corsiva" pitchFamily="66" charset="0"/>
            </a:endParaRP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mtClean="0">
              <a:latin typeface="Monotype Corsiva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Дети: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b="1" smtClean="0">
                <a:latin typeface="Monotype Corsiva" pitchFamily="66" charset="0"/>
              </a:rPr>
              <a:t>Татьяна – Липатов А.А.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Александр – Чекунова И.А.</a:t>
            </a:r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2700338" y="1412875"/>
            <a:ext cx="1150937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 flipH="1">
            <a:off x="5219700" y="1412875"/>
            <a:ext cx="1081088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Липатова Татьяна Алексеевна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(моя бабушка)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33600"/>
            <a:ext cx="8218488" cy="3997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 Варгаев Алексей                                  Варгаева (Сергеева)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      Титович                                          Елена Петровна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    (1914-1993)                                             (1917-2000)</a:t>
            </a:r>
          </a:p>
        </p:txBody>
      </p:sp>
      <p:pic>
        <p:nvPicPr>
          <p:cNvPr id="14340" name="Picture 6" descr="Дедушка Лёш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4005263"/>
            <a:ext cx="2276475" cy="2624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1" name="Line 4"/>
          <p:cNvSpPr>
            <a:spLocks noChangeShapeType="1"/>
          </p:cNvSpPr>
          <p:nvPr/>
        </p:nvSpPr>
        <p:spPr bwMode="auto">
          <a:xfrm flipV="1">
            <a:off x="2124075" y="1268413"/>
            <a:ext cx="1008063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 flipH="1" flipV="1">
            <a:off x="6084888" y="1341438"/>
            <a:ext cx="1081087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4343" name="Picture 8" descr="б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084888" y="3716338"/>
            <a:ext cx="2058987" cy="2917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Липатова Татьяна Алексеевна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(моя бабушка)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 (1941-2001)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Учитель начальных классов</a:t>
            </a:r>
          </a:p>
        </p:txBody>
      </p:sp>
      <p:pic>
        <p:nvPicPr>
          <p:cNvPr id="15363" name="Picture 4" descr="бабушка Таня учитель в класс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2708275"/>
            <a:ext cx="5816600" cy="3876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566862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b="1" smtClean="0">
                <a:latin typeface="Monotype Corsiva" pitchFamily="66" charset="0"/>
              </a:rPr>
              <a:t>Варгаев Александр Алексеевич</a:t>
            </a:r>
            <a:br>
              <a:rPr lang="ru-RU" sz="3800" b="1" smtClean="0">
                <a:latin typeface="Monotype Corsiva" pitchFamily="66" charset="0"/>
              </a:rPr>
            </a:br>
            <a:r>
              <a:rPr lang="ru-RU" sz="3800" b="1" smtClean="0">
                <a:latin typeface="Monotype Corsiva" pitchFamily="66" charset="0"/>
              </a:rPr>
              <a:t>(мой двоюродный дедушка)</a:t>
            </a:r>
            <a:br>
              <a:rPr lang="ru-RU" sz="3800" b="1" smtClean="0">
                <a:latin typeface="Monotype Corsiva" pitchFamily="66" charset="0"/>
              </a:rPr>
            </a:br>
            <a:r>
              <a:rPr lang="ru-RU" sz="3800" b="1" smtClean="0">
                <a:latin typeface="Monotype Corsiva" pitchFamily="66" charset="0"/>
              </a:rPr>
              <a:t>(1951-2007)</a:t>
            </a:r>
          </a:p>
        </p:txBody>
      </p:sp>
      <p:pic>
        <p:nvPicPr>
          <p:cNvPr id="16387" name="Picture 4" descr="д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2349500"/>
            <a:ext cx="3049588" cy="3781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6" descr="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92725" y="2349500"/>
            <a:ext cx="2822575" cy="360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Варгаев Алексей Титович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(мой прадедушка)</a:t>
            </a:r>
          </a:p>
        </p:txBody>
      </p:sp>
      <p:pic>
        <p:nvPicPr>
          <p:cNvPr id="185348" name="Picture 4" descr="св-во о рожд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412875"/>
            <a:ext cx="3983038" cy="2797175"/>
          </a:xfrm>
          <a:noFill/>
          <a:ln>
            <a:solidFill>
              <a:schemeClr val="tx1"/>
            </a:solidFill>
          </a:ln>
        </p:spPr>
      </p:pic>
      <p:pic>
        <p:nvPicPr>
          <p:cNvPr id="185350" name="Picture 6" descr="Иркутск 1938 г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3141663"/>
            <a:ext cx="2762250" cy="3527425"/>
          </a:xfrm>
          <a:noFill/>
          <a:ln>
            <a:solidFill>
              <a:schemeClr val="tx1"/>
            </a:solidFill>
          </a:ln>
        </p:spPr>
      </p:pic>
      <p:pic>
        <p:nvPicPr>
          <p:cNvPr id="185352" name="Picture 8" descr="д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843213" y="1628775"/>
            <a:ext cx="2641600" cy="3600450"/>
          </a:xfrm>
          <a:noFill/>
          <a:ln>
            <a:solidFill>
              <a:schemeClr val="tx1"/>
            </a:solidFill>
          </a:ln>
        </p:spPr>
      </p:pic>
      <p:pic>
        <p:nvPicPr>
          <p:cNvPr id="185354" name="Picture 10" descr="д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3924300" y="3141663"/>
            <a:ext cx="2101850" cy="3313112"/>
          </a:xfrm>
          <a:noFill/>
          <a:ln>
            <a:solidFill>
              <a:schemeClr val="tx1"/>
            </a:solidFill>
          </a:ln>
        </p:spPr>
      </p:pic>
      <p:pic>
        <p:nvPicPr>
          <p:cNvPr id="185356" name="Picture 12" descr="д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1484313"/>
            <a:ext cx="2794000" cy="3859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5357" name="Picture 13" descr="Дедушка Лёш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2225" y="4005263"/>
            <a:ext cx="2249488" cy="2592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>Прадедушка был кадровым офицером – военным лётчиком.</a:t>
            </a:r>
            <a:br>
              <a:rPr lang="ru-RU" sz="2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>В годы Великой Отечественной войны  мой прадедушка Лёша летал на бомбардировщиках, несколько раз бомбил Берлин, войну закончил в Польше.</a:t>
            </a:r>
            <a:br>
              <a:rPr lang="ru-RU" sz="2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>После демобилизации из вооружённых сил в 1950-ых годах он выбрал одну из самых гуманных профессий – он стал учителем труда в средней школе № 1 г.Подольска.</a:t>
            </a:r>
          </a:p>
        </p:txBody>
      </p:sp>
      <p:pic>
        <p:nvPicPr>
          <p:cNvPr id="18435" name="Picture 4" descr="дедушка Лёша в школ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3416300"/>
            <a:ext cx="4464050" cy="325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1233487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smtClean="0">
                <a:latin typeface="Monotype Corsiva" pitchFamily="66" charset="0"/>
              </a:rPr>
              <a:t>Ордена и медали моего прадедушки</a:t>
            </a:r>
          </a:p>
        </p:txBody>
      </p:sp>
      <p:pic>
        <p:nvPicPr>
          <p:cNvPr id="19459" name="Picture 4" descr="100_0201_дубл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205038"/>
            <a:ext cx="49911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100_0202_дубл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1989138"/>
            <a:ext cx="4643437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Варгаев Алексей Титович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(мой прадедушка)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060575"/>
            <a:ext cx="8075612" cy="2736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Варгаев                                                       Варгаева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Тит Лукьянович                     Евдокия Тимофеевна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              (крестьяне Самарской губернии)</a:t>
            </a:r>
          </a:p>
        </p:txBody>
      </p:sp>
      <p:pic>
        <p:nvPicPr>
          <p:cNvPr id="20484" name="Picture 4" descr="мама 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80063" y="3716338"/>
            <a:ext cx="2571750" cy="295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5" name="Line 6"/>
          <p:cNvSpPr>
            <a:spLocks noChangeShapeType="1"/>
          </p:cNvSpPr>
          <p:nvPr/>
        </p:nvSpPr>
        <p:spPr bwMode="auto">
          <a:xfrm flipV="1">
            <a:off x="1763713" y="1628775"/>
            <a:ext cx="10080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 flipH="1" flipV="1">
            <a:off x="5795963" y="1773238"/>
            <a:ext cx="8636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539750" y="404813"/>
            <a:ext cx="860425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000" b="1"/>
          </a:p>
          <a:p>
            <a:pPr algn="ctr">
              <a:spcBef>
                <a:spcPct val="50000"/>
              </a:spcBef>
            </a:pPr>
            <a:r>
              <a:rPr lang="ru-RU" sz="4000" b="1"/>
              <a:t>Цель работы</a:t>
            </a:r>
            <a:r>
              <a:rPr lang="ru-RU" sz="4000"/>
              <a:t>:</a:t>
            </a:r>
          </a:p>
          <a:p>
            <a:pPr algn="ctr">
              <a:spcBef>
                <a:spcPct val="50000"/>
              </a:spcBef>
            </a:pPr>
            <a:r>
              <a:rPr lang="ru-RU" sz="2800"/>
              <a:t>Изучить историю моей семьи , всех её многочисленных представителей</a:t>
            </a:r>
          </a:p>
          <a:p>
            <a:pPr algn="ctr">
              <a:spcBef>
                <a:spcPct val="50000"/>
              </a:spcBef>
            </a:pPr>
            <a:endParaRPr lang="ru-RU" sz="2800"/>
          </a:p>
          <a:p>
            <a:pPr algn="ctr">
              <a:spcBef>
                <a:spcPct val="50000"/>
              </a:spcBef>
            </a:pPr>
            <a:r>
              <a:rPr lang="ru-RU" sz="4000"/>
              <a:t>Основные задачи:</a:t>
            </a:r>
          </a:p>
          <a:p>
            <a:pPr algn="ctr">
              <a:spcBef>
                <a:spcPct val="50000"/>
              </a:spcBef>
            </a:pPr>
            <a:r>
              <a:rPr lang="ru-RU" sz="2400"/>
              <a:t>Проследить генеалогию семьи Варгаевых и Липатовых</a:t>
            </a:r>
          </a:p>
          <a:p>
            <a:pPr algn="ctr">
              <a:spcBef>
                <a:spcPct val="50000"/>
              </a:spcBef>
            </a:pPr>
            <a:r>
              <a:rPr lang="ru-RU" sz="2400"/>
              <a:t>Обобщить полученные данные</a:t>
            </a:r>
          </a:p>
          <a:p>
            <a:pPr algn="ctr">
              <a:spcBef>
                <a:spcPct val="50000"/>
              </a:spcBef>
            </a:pPr>
            <a:endParaRPr lang="ru-RU" sz="240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Книга И. </a:t>
            </a:r>
            <a:r>
              <a:rPr lang="ru-RU" dirty="0" err="1" smtClean="0"/>
              <a:t>Лычёва</a:t>
            </a:r>
            <a:endParaRPr lang="ru-RU" dirty="0" smtClean="0"/>
          </a:p>
        </p:txBody>
      </p:sp>
      <p:pic>
        <p:nvPicPr>
          <p:cNvPr id="21507" name="Рисунок 5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571625"/>
            <a:ext cx="3044825" cy="42862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1508" name="Рисунок 6" descr="2.jpg"/>
          <p:cNvPicPr>
            <a:picLocks noChangeAspect="1"/>
          </p:cNvPicPr>
          <p:nvPr/>
        </p:nvPicPr>
        <p:blipFill>
          <a:blip r:embed="rId3"/>
          <a:srcRect t="1408" r="2287" b="1408"/>
          <a:stretch>
            <a:fillRect/>
          </a:stretch>
        </p:blipFill>
        <p:spPr bwMode="auto">
          <a:xfrm>
            <a:off x="4643438" y="1500174"/>
            <a:ext cx="2842201" cy="43577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А такими мои прабабушка Лена и прадедушка Лёше поженились в сентябре 1940 года</a:t>
            </a:r>
          </a:p>
        </p:txBody>
      </p:sp>
      <p:pic>
        <p:nvPicPr>
          <p:cNvPr id="22531" name="Picture 4" descr="б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10030"/>
          <a:stretch>
            <a:fillRect/>
          </a:stretch>
        </p:blipFill>
        <p:spPr>
          <a:xfrm>
            <a:off x="755650" y="2349500"/>
            <a:ext cx="2690813" cy="3887788"/>
          </a:xfrm>
          <a:noFill/>
          <a:ln>
            <a:solidFill>
              <a:schemeClr val="tx1"/>
            </a:solidFill>
          </a:ln>
        </p:spPr>
      </p:pic>
      <p:pic>
        <p:nvPicPr>
          <p:cNvPr id="22532" name="Picture 6" descr="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80063" y="2349500"/>
            <a:ext cx="2862262" cy="3900488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566862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Варгаева (Сергеева)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Елена Петровна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(моя прабабушка)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Сергеев Пётр                                           Теарве Констанция            Егорович                                                    Францевна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(1893 -1940-ые г.г.)                                   (1895(?) – 1920(?))</a:t>
            </a: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 flipV="1">
            <a:off x="1692275" y="1916113"/>
            <a:ext cx="1008063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H="1" flipV="1">
            <a:off x="6156325" y="1916113"/>
            <a:ext cx="1008063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3558" name="Picture 6" descr="Бабушка Лена с родителям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03575" y="2781300"/>
            <a:ext cx="2403475" cy="3529013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Сергеев Пётр Егорович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(мой прапрадедушка)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>Фотографии паспорта</a:t>
            </a:r>
          </a:p>
        </p:txBody>
      </p:sp>
      <p:pic>
        <p:nvPicPr>
          <p:cNvPr id="152586" name="Picture 10" descr="паспорт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700213"/>
            <a:ext cx="4103687" cy="3014662"/>
          </a:xfrm>
          <a:noFill/>
          <a:ln>
            <a:solidFill>
              <a:schemeClr val="tx1"/>
            </a:solidFill>
          </a:ln>
        </p:spPr>
      </p:pic>
      <p:pic>
        <p:nvPicPr>
          <p:cNvPr id="152588" name="Picture 12" descr="паспорт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2492375"/>
            <a:ext cx="3960813" cy="2919413"/>
          </a:xfrm>
          <a:noFill/>
          <a:ln>
            <a:solidFill>
              <a:schemeClr val="tx1"/>
            </a:solidFill>
          </a:ln>
        </p:spPr>
      </p:pic>
      <p:pic>
        <p:nvPicPr>
          <p:cNvPr id="152602" name="Picture 26" descr="паспорт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492500" y="3213100"/>
            <a:ext cx="3816350" cy="2806700"/>
          </a:xfrm>
          <a:noFill/>
          <a:ln>
            <a:solidFill>
              <a:schemeClr val="tx1"/>
            </a:solidFill>
          </a:ln>
        </p:spPr>
      </p:pic>
      <p:pic>
        <p:nvPicPr>
          <p:cNvPr id="152604" name="Picture 28" descr="паспорт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932363" y="3789363"/>
            <a:ext cx="3816350" cy="2805112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655763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Теарве (по мужу Сергеева)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Констанция Францевна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(моя прапрабабушка)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64163" y="5373688"/>
            <a:ext cx="3529012" cy="10080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>
                <a:latin typeface="Monotype Corsiva" pitchFamily="66" charset="0"/>
              </a:rPr>
              <a:t>Фотография, сделанная в Петрограде после замужества</a:t>
            </a:r>
          </a:p>
        </p:txBody>
      </p:sp>
      <p:pic>
        <p:nvPicPr>
          <p:cNvPr id="25604" name="Picture 4" descr="Констанци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/>
          </a:blip>
          <a:srcRect/>
          <a:stretch>
            <a:fillRect/>
          </a:stretch>
        </p:blipFill>
        <p:spPr>
          <a:xfrm>
            <a:off x="1258888" y="2133600"/>
            <a:ext cx="3295650" cy="453072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Сергеев Пётр                    Сергеева (Теарве)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Егорович                Констанция Францевна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133600"/>
            <a:ext cx="7489825" cy="1223963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Дети: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           Елена                                        Николай</a:t>
            </a:r>
          </a:p>
        </p:txBody>
      </p:sp>
      <p:pic>
        <p:nvPicPr>
          <p:cNvPr id="26628" name="Picture 6" descr="б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b="11639"/>
          <a:stretch>
            <a:fillRect/>
          </a:stretch>
        </p:blipFill>
        <p:spPr>
          <a:xfrm>
            <a:off x="971550" y="3213100"/>
            <a:ext cx="2284413" cy="3240088"/>
          </a:xfrm>
          <a:noFill/>
          <a:ln>
            <a:solidFill>
              <a:schemeClr val="tx1"/>
            </a:solidFill>
          </a:ln>
        </p:spPr>
      </p:pic>
      <p:sp>
        <p:nvSpPr>
          <p:cNvPr id="26629" name="Line 4"/>
          <p:cNvSpPr>
            <a:spLocks noChangeShapeType="1"/>
          </p:cNvSpPr>
          <p:nvPr/>
        </p:nvSpPr>
        <p:spPr bwMode="auto">
          <a:xfrm>
            <a:off x="1835150" y="1484313"/>
            <a:ext cx="7921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Line 5"/>
          <p:cNvSpPr>
            <a:spLocks noChangeShapeType="1"/>
          </p:cNvSpPr>
          <p:nvPr/>
        </p:nvSpPr>
        <p:spPr bwMode="auto">
          <a:xfrm flipH="1">
            <a:off x="5724525" y="1557338"/>
            <a:ext cx="8636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6631" name="Picture 8" descr="Коля Сергеев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3357563"/>
            <a:ext cx="2955925" cy="309562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Варгаева (Сергеева)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Елена Петровна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276475"/>
            <a:ext cx="4038600" cy="6762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Свидетельство о крещении</a:t>
            </a:r>
          </a:p>
        </p:txBody>
      </p:sp>
      <p:pic>
        <p:nvPicPr>
          <p:cNvPr id="27652" name="Picture 4" descr="св-во о рож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1628775"/>
            <a:ext cx="3608387" cy="496887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214562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Сергеев Николай Петрович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(мой двоюродный прадедушка),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пропал без вести в время Великой Отечественной войны.</a:t>
            </a:r>
          </a:p>
        </p:txBody>
      </p:sp>
      <p:pic>
        <p:nvPicPr>
          <p:cNvPr id="28675" name="Picture 4" descr="Коля Сергее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2781300"/>
            <a:ext cx="2894012" cy="3030538"/>
          </a:xfrm>
          <a:noFill/>
          <a:ln>
            <a:solidFill>
              <a:schemeClr val="tx1"/>
            </a:solidFill>
          </a:ln>
        </p:spPr>
      </p:pic>
      <p:pic>
        <p:nvPicPr>
          <p:cNvPr id="28676" name="Picture 6" descr="Сергеев Никола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64163" y="2636838"/>
            <a:ext cx="2446337" cy="3713162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50348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smtClean="0">
                <a:latin typeface="Monotype Corsiva" pitchFamily="66" charset="0"/>
              </a:rPr>
              <a:t>Франц Теарве (мой прапрапрадедушка) со второй женой и их тремя дочерьми (сводными сёстрами Констанции) и внуком Колей Сергеевым (сыном Констанции и Петра)</a:t>
            </a:r>
            <a:br>
              <a:rPr lang="ru-RU" sz="3200" smtClean="0">
                <a:latin typeface="Monotype Corsiva" pitchFamily="66" charset="0"/>
              </a:rPr>
            </a:br>
            <a:r>
              <a:rPr lang="ru-RU" sz="3200" smtClean="0">
                <a:latin typeface="Monotype Corsiva" pitchFamily="66" charset="0"/>
              </a:rPr>
              <a:t>1917(1918) год. Хутор Пажбуры, Латвия.</a:t>
            </a:r>
          </a:p>
        </p:txBody>
      </p:sp>
      <p:pic>
        <p:nvPicPr>
          <p:cNvPr id="29699" name="Picture 4" descr="х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2924175"/>
            <a:ext cx="5040313" cy="352107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4392612" cy="56896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>
                <a:latin typeface="Monotype Corsiva" pitchFamily="66" charset="0"/>
              </a:rPr>
              <a:t>Николай и Елена до 1921 года жили у своего дедушки Франца Теарве на хуторе Пажбуры в Латвии, затем были вывезены к отцу Сергееву П.Е. в г. Подольск. После 1935 г. Связь с родственниками в Латвии была утерена.</a:t>
            </a:r>
            <a:br>
              <a:rPr lang="ru-RU" sz="2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>На фотографии – извещение о невозможности прервать выезд детей Николая и Елены из Латвии.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</p:txBody>
      </p:sp>
      <p:pic>
        <p:nvPicPr>
          <p:cNvPr id="30724" name="Picture 4" descr="документ об отправке из Латви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68888" y="765175"/>
            <a:ext cx="3625850" cy="5040313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Моя родословная</a:t>
            </a:r>
          </a:p>
        </p:txBody>
      </p:sp>
      <p:grpSp>
        <p:nvGrpSpPr>
          <p:cNvPr id="69" name="Группа 68"/>
          <p:cNvGrpSpPr/>
          <p:nvPr/>
        </p:nvGrpSpPr>
        <p:grpSpPr>
          <a:xfrm>
            <a:off x="0" y="1785926"/>
            <a:ext cx="8961882" cy="3643338"/>
            <a:chOff x="0" y="1785926"/>
            <a:chExt cx="8961882" cy="3643338"/>
          </a:xfrm>
        </p:grpSpPr>
        <p:pic>
          <p:nvPicPr>
            <p:cNvPr id="54275" name="Picture 3"/>
            <p:cNvPicPr>
              <a:picLocks noChangeAspect="1" noChangeArrowheads="1"/>
            </p:cNvPicPr>
            <p:nvPr/>
          </p:nvPicPr>
          <p:blipFill>
            <a:blip r:embed="rId2"/>
            <a:srcRect t="17460"/>
            <a:stretch>
              <a:fillRect/>
            </a:stretch>
          </p:blipFill>
          <p:spPr bwMode="auto">
            <a:xfrm>
              <a:off x="0" y="1785926"/>
              <a:ext cx="5173507" cy="3643338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</p:pic>
        <p:pic>
          <p:nvPicPr>
            <p:cNvPr id="54276" name="Picture 4"/>
            <p:cNvPicPr>
              <a:picLocks noChangeAspect="1" noChangeArrowheads="1"/>
            </p:cNvPicPr>
            <p:nvPr/>
          </p:nvPicPr>
          <p:blipFill>
            <a:blip r:embed="rId3"/>
            <a:srcRect t="25390" r="41406" b="1435"/>
            <a:stretch>
              <a:fillRect/>
            </a:stretch>
          </p:blipFill>
          <p:spPr bwMode="auto">
            <a:xfrm>
              <a:off x="5072066" y="1785926"/>
              <a:ext cx="3889816" cy="3643338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</p:pic>
      </p:grpSp>
      <p:sp>
        <p:nvSpPr>
          <p:cNvPr id="50" name="Дуга 49"/>
          <p:cNvSpPr/>
          <p:nvPr/>
        </p:nvSpPr>
        <p:spPr>
          <a:xfrm rot="2463762" flipV="1">
            <a:off x="4867711" y="1209889"/>
            <a:ext cx="837337" cy="18664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 flipH="1" flipV="1">
            <a:off x="4679157" y="2750339"/>
            <a:ext cx="428628" cy="35719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2464579" y="2250273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>
            <a:hlinkClick r:id="rId4" action="ppaction://hlinkpres?slideindex=4&amp;slidetitle=Егорова  Гелена Вадимовна"/>
          </p:cNvPr>
          <p:cNvCxnSpPr/>
          <p:nvPr/>
        </p:nvCxnSpPr>
        <p:spPr>
          <a:xfrm>
            <a:off x="7072298" y="6643710"/>
            <a:ext cx="207170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7813"/>
            <a:ext cx="5113338" cy="538321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Monotype Corsiva" pitchFamily="66" charset="0"/>
              </a:rPr>
              <a:t/>
            </a:r>
            <a:br>
              <a:rPr lang="ru-RU" smtClean="0">
                <a:latin typeface="Monotype Corsiva" pitchFamily="66" charset="0"/>
              </a:rPr>
            </a:br>
            <a:r>
              <a:rPr lang="ru-RU" smtClean="0">
                <a:latin typeface="Monotype Corsiva" pitchFamily="66" charset="0"/>
              </a:rPr>
              <a:t>Сергеев Пётр Егорович с детьми от первого брака (с Констанцией) Николаем и Еленой и второй женой Прасковьей и их общим сыном Александром</a:t>
            </a:r>
          </a:p>
        </p:txBody>
      </p:sp>
      <p:pic>
        <p:nvPicPr>
          <p:cNvPr id="31747" name="Picture 4" descr="Бабушка Лена с семьёй маленька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508625" y="1196975"/>
            <a:ext cx="3392488" cy="4535488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Сергеев                          Сергеева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Пётр  Егорович             Прасковья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                                      Александровна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492375"/>
            <a:ext cx="8218488" cy="11525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atin typeface="Monotype Corsiva" pitchFamily="66" charset="0"/>
              </a:rPr>
              <a:t>                                           Александр,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atin typeface="Monotype Corsiva" pitchFamily="66" charset="0"/>
              </a:rPr>
              <a:t>пропал без вести во время Великой Отечественной войны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8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>
              <a:latin typeface="Monotype Corsiva" pitchFamily="66" charset="0"/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2484438" y="1557338"/>
            <a:ext cx="792162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H="1">
            <a:off x="5795963" y="1989138"/>
            <a:ext cx="6477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2774" name="Picture 6" descr="Александр Сергее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43608" y="3689351"/>
            <a:ext cx="1957388" cy="3003550"/>
          </a:xfrm>
          <a:noFill/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718" y="3645511"/>
            <a:ext cx="2185762" cy="3068473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/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Мария Синельникова, 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невеста Сергеева Александра, партизанка повешена немцами в 1941-1942 г.г.</a:t>
            </a:r>
            <a:br>
              <a:rPr lang="ru-RU" sz="3800" smtClean="0">
                <a:latin typeface="Monotype Corsiva" pitchFamily="66" charset="0"/>
              </a:rPr>
            </a:br>
            <a:r>
              <a:rPr lang="ru-RU" sz="3800" smtClean="0">
                <a:latin typeface="Monotype Corsiva" pitchFamily="66" charset="0"/>
              </a:rPr>
              <a:t>Уроженка г. Подольска</a:t>
            </a:r>
          </a:p>
        </p:txBody>
      </p:sp>
      <p:pic>
        <p:nvPicPr>
          <p:cNvPr id="33795" name="Picture 4" descr="Невеста Саши Сергеева - партизанк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2349500"/>
            <a:ext cx="3214687" cy="4248150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>
                <a:latin typeface="Monotype Corsiva" pitchFamily="66" charset="0"/>
              </a:rPr>
              <a:t>Варгаев (Куракин) Тит Лукьянович</a:t>
            </a:r>
            <a:br>
              <a:rPr lang="ru-RU" sz="3600" smtClean="0">
                <a:latin typeface="Monotype Corsiva" pitchFamily="66" charset="0"/>
              </a:rPr>
            </a:br>
            <a:r>
              <a:rPr lang="ru-RU" sz="3600" smtClean="0">
                <a:latin typeface="Monotype Corsiva" pitchFamily="66" charset="0"/>
              </a:rPr>
              <a:t>(мой прапрадедушка)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atin typeface="Monotype Corsiva" pitchFamily="66" charset="0"/>
              </a:rPr>
              <a:t>Дети: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latin typeface="Monotype Corsiva" pitchFamily="66" charset="0"/>
              </a:rPr>
              <a:t>Елена</a:t>
            </a:r>
            <a:r>
              <a:rPr lang="ru-RU" sz="2800" dirty="0" smtClean="0">
                <a:latin typeface="Monotype Corsiva" pitchFamily="66" charset="0"/>
              </a:rPr>
              <a:t> (от первого брака)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latin typeface="Monotype Corsiva" pitchFamily="66" charset="0"/>
              </a:rPr>
              <a:t>Алексей и Мария</a:t>
            </a:r>
            <a:r>
              <a:rPr lang="ru-RU" sz="2800" dirty="0" smtClean="0">
                <a:latin typeface="Monotype Corsiva" pitchFamily="66" charset="0"/>
              </a:rPr>
              <a:t> (от второго брака с Евдокией Тимофеевной)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Monotype Corsiva" pitchFamily="66" charset="0"/>
              </a:rPr>
              <a:t>Имел  несколько братьев и сестёр, среди которых  - </a:t>
            </a:r>
            <a:r>
              <a:rPr lang="ru-RU" sz="2400" dirty="0" err="1" smtClean="0">
                <a:latin typeface="Monotype Corsiva" pitchFamily="66" charset="0"/>
              </a:rPr>
              <a:t>Варгаев</a:t>
            </a:r>
            <a:r>
              <a:rPr lang="ru-RU" sz="2400" dirty="0" smtClean="0">
                <a:latin typeface="Monotype Corsiva" pitchFamily="66" charset="0"/>
              </a:rPr>
              <a:t> Никифор Лукьянович, его сын Ерофей был двоюродным братом дедушки Лёши. Их связывали не только кровные узы, но и крепкая братская дружба. Ерофей погиб во время Великой Отечественной войны. Его могилу дедушка Лёша нашёл только в конце 1970-ых годов на Украине…</a:t>
            </a:r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 flipH="1">
            <a:off x="1619250" y="1412875"/>
            <a:ext cx="165735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Monotype Corsiva" pitchFamily="66" charset="0"/>
              </a:rPr>
              <a:t>Могила Варгаева Ерофея на Украине</a:t>
            </a:r>
          </a:p>
        </p:txBody>
      </p:sp>
      <p:pic>
        <p:nvPicPr>
          <p:cNvPr id="35843" name="Picture 4" descr="памятник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2500"/>
          <a:stretch>
            <a:fillRect/>
          </a:stretch>
        </p:blipFill>
        <p:spPr>
          <a:xfrm>
            <a:off x="468313" y="1412875"/>
            <a:ext cx="3533775" cy="2578100"/>
          </a:xfrm>
          <a:noFill/>
          <a:ln>
            <a:solidFill>
              <a:schemeClr val="tx1"/>
            </a:solidFill>
          </a:ln>
        </p:spPr>
      </p:pic>
      <p:pic>
        <p:nvPicPr>
          <p:cNvPr id="35844" name="Picture 6" descr="памятник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r="4373"/>
          <a:stretch>
            <a:fillRect/>
          </a:stretch>
        </p:blipFill>
        <p:spPr>
          <a:xfrm>
            <a:off x="4067175" y="2781300"/>
            <a:ext cx="4824413" cy="368617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Monotype Corsiva" pitchFamily="66" charset="0"/>
              </a:rPr>
              <a:t>Тайна фамилии «Варгаевы»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Как рассказывал дедушка Лёша моей маме их фамилия – Куракины, а Варгаевы – это «дворовая» фамилия, т. е. это прозвище по двору (дому в д. Обшаровка Самарской губернии)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Фамилия Варгаевы происходит из Скандинавии (во времена викингов была крепость Варга, оттуда и пошло «Варгаев»).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324975" cy="59420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Изучение истории моей семьи – это гордость за принадлежность к моему роду, моей фамилии, а я постараюсь продолжить лучшие качества своих предков.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Мудрые люди говорят, что наше прошлое – это наша защита.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Я уверена, что наши потомки будут безгранично нам благодарны за ту кропотливую работу, которую мы проделали, составляя нашу родословную.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Нужно помнить, что всё, что в природе существует, рождается, живет, но когда-нибудь погибает. Остается лишь память. И счастье, если эта память сохранится для будущих поколений. Потому что в мире всё едино: и прошлое, и будущее.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ChangeArrowheads="1" noChangeShapeType="1" noTextEdit="1"/>
          </p:cNvSpPr>
          <p:nvPr/>
        </p:nvSpPr>
        <p:spPr bwMode="auto">
          <a:xfrm>
            <a:off x="468313" y="836613"/>
            <a:ext cx="7775575" cy="48974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внимание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Моя родословная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Схема родословной</a:t>
            </a:r>
          </a:p>
        </p:txBody>
      </p:sp>
      <p:pic>
        <p:nvPicPr>
          <p:cNvPr id="5124" name="Рисунок 5" descr="сканирование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8374063" cy="43402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dirty="0" smtClean="0">
                <a:latin typeface="Monotype Corsiva" pitchFamily="66" charset="0"/>
              </a:rPr>
              <a:t>Егорова </a:t>
            </a:r>
            <a:br>
              <a:rPr lang="ru-RU" sz="3800" dirty="0" smtClean="0">
                <a:latin typeface="Monotype Corsiva" pitchFamily="66" charset="0"/>
              </a:rPr>
            </a:br>
            <a:r>
              <a:rPr lang="ru-RU" sz="3800" dirty="0" err="1" smtClean="0">
                <a:latin typeface="Monotype Corsiva" pitchFamily="66" charset="0"/>
              </a:rPr>
              <a:t>Гелена</a:t>
            </a:r>
            <a:r>
              <a:rPr lang="ru-RU" sz="3800" dirty="0" smtClean="0">
                <a:latin typeface="Monotype Corsiva" pitchFamily="66" charset="0"/>
              </a:rPr>
              <a:t> Вадимовна</a:t>
            </a:r>
          </a:p>
        </p:txBody>
      </p:sp>
      <p:pic>
        <p:nvPicPr>
          <p:cNvPr id="128004" name="Picture 4" descr="Геля 3 класс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428604"/>
            <a:ext cx="2219325" cy="3167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8006" name="Picture 6" descr="Геля 4 год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987675" y="1700213"/>
            <a:ext cx="2354263" cy="2189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800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6672"/>
            <a:ext cx="2069997" cy="3096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8010" name="Picture 10" descr="Геля 4 месяца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042988" y="4221163"/>
            <a:ext cx="3006725" cy="2189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8012" name="Picture 12" descr="выписка из роддома Гел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89363"/>
            <a:ext cx="3384550" cy="2601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Monotype Corsiva" pitchFamily="66" charset="0"/>
              </a:rPr>
              <a:t>Егорова Гелена Вадимовна</a:t>
            </a:r>
          </a:p>
        </p:txBody>
      </p:sp>
      <p:pic>
        <p:nvPicPr>
          <p:cNvPr id="7171" name="Picture 6" descr="свадьба родителе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r="41783"/>
          <a:stretch>
            <a:fillRect/>
          </a:stretch>
        </p:blipFill>
        <p:spPr>
          <a:xfrm>
            <a:off x="3419475" y="1628775"/>
            <a:ext cx="2120900" cy="504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172" name="Line 8"/>
          <p:cNvSpPr>
            <a:spLocks noChangeShapeType="1"/>
          </p:cNvSpPr>
          <p:nvPr/>
        </p:nvSpPr>
        <p:spPr bwMode="auto">
          <a:xfrm flipV="1">
            <a:off x="1692275" y="1125538"/>
            <a:ext cx="8636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3" name="Line 9"/>
          <p:cNvSpPr>
            <a:spLocks noChangeShapeType="1"/>
          </p:cNvSpPr>
          <p:nvPr/>
        </p:nvSpPr>
        <p:spPr bwMode="auto">
          <a:xfrm flipH="1" flipV="1">
            <a:off x="6300788" y="1196975"/>
            <a:ext cx="719137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539750" y="1844675"/>
            <a:ext cx="2951163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Липатова</a:t>
            </a:r>
          </a:p>
          <a:p>
            <a:pPr>
              <a:spcBef>
                <a:spcPct val="50000"/>
              </a:spcBef>
            </a:pPr>
            <a:r>
              <a:rPr lang="ru-RU" sz="3200"/>
              <a:t>Ольга Анатольевна</a:t>
            </a: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6227763" y="1773238"/>
            <a:ext cx="24479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Егоров</a:t>
            </a:r>
          </a:p>
          <a:p>
            <a:pPr>
              <a:spcBef>
                <a:spcPct val="50000"/>
              </a:spcBef>
            </a:pPr>
            <a:r>
              <a:rPr lang="ru-RU" sz="3200"/>
              <a:t>Вадим Альбертович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Monotype Corsiva" pitchFamily="66" charset="0"/>
              </a:rPr>
              <a:t>Егоров Вадим Альбертович (мой папа)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00213"/>
            <a:ext cx="3529013" cy="10366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Monotype Corsiva" pitchFamily="66" charset="0"/>
              </a:rPr>
              <a:t>Егорова (Переверзева) Юлия   Николаевна</a:t>
            </a:r>
          </a:p>
        </p:txBody>
      </p:sp>
      <p:pic>
        <p:nvPicPr>
          <p:cNvPr id="8196" name="Picture 6" descr="Егоров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2852738"/>
            <a:ext cx="3816350" cy="37671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sp>
        <p:nvSpPr>
          <p:cNvPr id="8197" name="Line 8"/>
          <p:cNvSpPr>
            <a:spLocks noChangeShapeType="1"/>
          </p:cNvSpPr>
          <p:nvPr/>
        </p:nvSpPr>
        <p:spPr bwMode="auto">
          <a:xfrm flipV="1">
            <a:off x="1692275" y="1125538"/>
            <a:ext cx="107950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9"/>
          <p:cNvSpPr>
            <a:spLocks noChangeShapeType="1"/>
          </p:cNvSpPr>
          <p:nvPr/>
        </p:nvSpPr>
        <p:spPr bwMode="auto">
          <a:xfrm flipH="1" flipV="1">
            <a:off x="5724525" y="1125538"/>
            <a:ext cx="115093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5963" name="Rectangle 11"/>
          <p:cNvSpPr>
            <a:spLocks noChangeArrowheads="1"/>
          </p:cNvSpPr>
          <p:nvPr/>
        </p:nvSpPr>
        <p:spPr bwMode="auto">
          <a:xfrm>
            <a:off x="5724525" y="1700213"/>
            <a:ext cx="30241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Егоров Альберт Константинович</a:t>
            </a:r>
            <a:r>
              <a:rPr lang="ru-RU" sz="3200"/>
              <a:t> 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b="1" smtClean="0">
                <a:latin typeface="Monotype Corsiva" pitchFamily="66" charset="0"/>
              </a:rPr>
              <a:t>Липатова Ольга Анатольевна</a:t>
            </a:r>
            <a:br>
              <a:rPr lang="ru-RU" sz="3800" b="1" smtClean="0">
                <a:latin typeface="Monotype Corsiva" pitchFamily="66" charset="0"/>
              </a:rPr>
            </a:br>
            <a:r>
              <a:rPr lang="ru-RU" sz="3800" b="1" smtClean="0">
                <a:latin typeface="Monotype Corsiva" pitchFamily="66" charset="0"/>
              </a:rPr>
              <a:t>(моя мама)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19700" y="1773238"/>
            <a:ext cx="3467100" cy="1368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Monotype Corsiva" pitchFamily="66" charset="0"/>
              </a:rPr>
              <a:t>Липатова (Варгаева) Татьяна Алексеевна (моя бабушка)</a:t>
            </a:r>
          </a:p>
        </p:txBody>
      </p:sp>
      <p:pic>
        <p:nvPicPr>
          <p:cNvPr id="9220" name="Picture 8" descr="бабушка Таня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6300788" y="3284538"/>
            <a:ext cx="2082800" cy="3095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1" name="Line 11"/>
          <p:cNvSpPr>
            <a:spLocks noChangeShapeType="1"/>
          </p:cNvSpPr>
          <p:nvPr/>
        </p:nvSpPr>
        <p:spPr bwMode="auto">
          <a:xfrm flipV="1">
            <a:off x="2051050" y="1341438"/>
            <a:ext cx="1223963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2" name="Line 12"/>
          <p:cNvSpPr>
            <a:spLocks noChangeShapeType="1"/>
          </p:cNvSpPr>
          <p:nvPr/>
        </p:nvSpPr>
        <p:spPr bwMode="auto">
          <a:xfrm>
            <a:off x="5435600" y="16287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3" name="Line 13"/>
          <p:cNvSpPr>
            <a:spLocks noChangeShapeType="1"/>
          </p:cNvSpPr>
          <p:nvPr/>
        </p:nvSpPr>
        <p:spPr bwMode="auto">
          <a:xfrm flipH="1" flipV="1">
            <a:off x="5148263" y="1412875"/>
            <a:ext cx="12954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9224" name="Picture 14" descr="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57563"/>
            <a:ext cx="4248150" cy="294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323850" y="1700213"/>
            <a:ext cx="37449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Липатов </a:t>
            </a:r>
            <a:b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Анатолий Александрович (мой дедушка)</a:t>
            </a:r>
            <a:r>
              <a:rPr lang="ru-RU" sz="2800"/>
              <a:t> 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430462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smtClean="0">
                <a:latin typeface="Monotype Corsiva" pitchFamily="66" charset="0"/>
              </a:rPr>
              <a:t>Липатов Анатолий Александрович с детьми Ольгой (от первого брака) , Александром и  Андреем (от второго брака)  и  внучкой Гелей</a:t>
            </a:r>
          </a:p>
        </p:txBody>
      </p:sp>
      <p:pic>
        <p:nvPicPr>
          <p:cNvPr id="10243" name="Picture 4" descr="семья Липатовых 1998 г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2852738"/>
            <a:ext cx="5394325" cy="3589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наве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558</TotalTime>
  <Words>640</Words>
  <Application>Microsoft Office PowerPoint</Application>
  <PresentationFormat>Экран (4:3)</PresentationFormat>
  <Paragraphs>100</Paragraphs>
  <Slides>37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Занавес</vt:lpstr>
      <vt:lpstr>МОЯ  РОДОСЛОВНАЯ</vt:lpstr>
      <vt:lpstr>Презентация PowerPoint</vt:lpstr>
      <vt:lpstr>Моя родословная</vt:lpstr>
      <vt:lpstr>Моя родословная</vt:lpstr>
      <vt:lpstr>Егорова  Гелена Вадимовна</vt:lpstr>
      <vt:lpstr>Егорова Гелена Вадимовна</vt:lpstr>
      <vt:lpstr>Егоров Вадим Альбертович (мой папа)</vt:lpstr>
      <vt:lpstr>Липатова Ольга Анатольевна (моя мама)</vt:lpstr>
      <vt:lpstr>Липатов Анатолий Александрович с детьми Ольгой (от первого брака) , Александром и  Андреем (от второго брака)  и  внучкой Гелей</vt:lpstr>
      <vt:lpstr>Липатов Анатолий Александрович (мой дедушка)</vt:lpstr>
      <vt:lpstr>Булаткин                          Михеева Семён Панфёрович       Елена Михайловна (1870-1941)                        (1872-1973)</vt:lpstr>
      <vt:lpstr> Варгаев Алексей     Варгаева (Сергеева)    Титович                Елена Петровна </vt:lpstr>
      <vt:lpstr>Липатова Татьяна Алексеевна (моя бабушка)</vt:lpstr>
      <vt:lpstr>  Липатова Татьяна Алексеевна (моя бабушка)  (1941-2001) Учитель начальных классов</vt:lpstr>
      <vt:lpstr>Варгаев Александр Алексеевич (мой двоюродный дедушка) (1951-2007)</vt:lpstr>
      <vt:lpstr>Варгаев Алексей Титович  (мой прадедушка)</vt:lpstr>
      <vt:lpstr>   Прадедушка был кадровым офицером – военным лётчиком. В годы Великой Отечественной войны  мой прадедушка Лёша летал на бомбардировщиках, несколько раз бомбил Берлин, войну закончил в Польше. После демобилизации из вооружённых сил в 1950-ых годах он выбрал одну из самых гуманных профессий – он стал учителем труда в средней школе № 1 г.Подольска.</vt:lpstr>
      <vt:lpstr>Ордена и медали моего прадедушки</vt:lpstr>
      <vt:lpstr> Варгаев Алексей Титович  (мой прадедушка)</vt:lpstr>
      <vt:lpstr>Книга И. Лычёва</vt:lpstr>
      <vt:lpstr> А такими мои прабабушка Лена и прадедушка Лёше поженились в сентябре 1940 года</vt:lpstr>
      <vt:lpstr>Варгаева (Сергеева) Елена Петровна (моя прабабушка)</vt:lpstr>
      <vt:lpstr>Сергеев Пётр Егорович (мой прапрадедушка) Фотографии паспорта</vt:lpstr>
      <vt:lpstr>Теарве (по мужу Сергеева) Констанция Францевна (моя прапрабабушка)</vt:lpstr>
      <vt:lpstr>Сергеев Пётр                    Сергеева (Теарве) Егорович                Констанция Францевна</vt:lpstr>
      <vt:lpstr>Варгаева (Сергеева) Елена Петровна</vt:lpstr>
      <vt:lpstr>Сергеев Николай Петрович  (мой двоюродный прадедушка), пропал без вести в время Великой Отечественной войны.</vt:lpstr>
      <vt:lpstr>Франц Теарве (мой прапрапрадедушка) со второй женой и их тремя дочерьми (сводными сёстрами Констанции) и внуком Колей Сергеевым (сыном Констанции и Петра) 1917(1918) год. Хутор Пажбуры, Латвия.</vt:lpstr>
      <vt:lpstr>Николай и Елена до 1921 года жили у своего дедушки Франца Теарве на хуторе Пажбуры в Латвии, затем были вывезены к отцу Сергееву П.Е. в г. Подольск. После 1935 г. Связь с родственниками в Латвии была утерена. На фотографии – извещение о невозможности прервать выезд детей Николая и Елены из Латвии.</vt:lpstr>
      <vt:lpstr> Сергеев Пётр Егорович с детьми от первого брака (с Констанцией) Николаем и Еленой и второй женой Прасковьей и их общим сыном Александром</vt:lpstr>
      <vt:lpstr> Сергеев                          Сергеева  Пётр  Егорович             Прасковья                                        Александровна</vt:lpstr>
      <vt:lpstr> Мария Синельникова,  невеста Сергеева Александра, партизанка повешена немцами в 1941-1942 г.г. Уроженка г. Подольска</vt:lpstr>
      <vt:lpstr>Варгаев (Куракин) Тит Лукьянович (мой прапрадедушка)</vt:lpstr>
      <vt:lpstr>Могила Варгаева Ерофея на Украине</vt:lpstr>
      <vt:lpstr>Тайна фамилии «Варгаевы»</vt:lpstr>
      <vt:lpstr>Презентация PowerPoint</vt:lpstr>
      <vt:lpstr>Презентация PowerPoint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 РОДОСЛОВНАЯ</dc:title>
  <dc:creator>1</dc:creator>
  <cp:lastModifiedBy>админ</cp:lastModifiedBy>
  <cp:revision>83</cp:revision>
  <dcterms:created xsi:type="dcterms:W3CDTF">2008-04-28T04:48:50Z</dcterms:created>
  <dcterms:modified xsi:type="dcterms:W3CDTF">2013-12-31T16:35:58Z</dcterms:modified>
</cp:coreProperties>
</file>