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7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290F-A098-44E1-A647-5C8FAD4DB536}" type="datetimeFigureOut">
              <a:rPr lang="ru-RU" smtClean="0"/>
              <a:t>31.12.2013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1743-EBA3-4770-99B0-BCAE0EE246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Мои негромкие стихи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Иванов Александр Иванович,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Член Международного союза журналистов</a:t>
            </a:r>
          </a:p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2013г.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8513" y="685800"/>
            <a:ext cx="75453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8513" y="685800"/>
            <a:ext cx="75453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393_thum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332656"/>
            <a:ext cx="8713672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6381328"/>
            <a:ext cx="82809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Иванов Александр Михайлович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94_thum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5272" y="332656"/>
            <a:ext cx="8498520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8513" y="685800"/>
            <a:ext cx="75453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8513" y="685800"/>
            <a:ext cx="75453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00100" y="6858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98513" y="685800"/>
            <a:ext cx="754538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Мои негромкие стихи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негромкие стихи</dc:title>
  <dc:creator>Сухомлин</dc:creator>
  <cp:lastModifiedBy>Сухомлин</cp:lastModifiedBy>
  <cp:revision>1</cp:revision>
  <dcterms:created xsi:type="dcterms:W3CDTF">2013-12-31T17:55:32Z</dcterms:created>
  <dcterms:modified xsi:type="dcterms:W3CDTF">2013-12-31T17:59:11Z</dcterms:modified>
</cp:coreProperties>
</file>