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79" r:id="rId2"/>
    <p:sldId id="267" r:id="rId3"/>
    <p:sldId id="275" r:id="rId4"/>
    <p:sldId id="266" r:id="rId5"/>
    <p:sldId id="276" r:id="rId6"/>
    <p:sldId id="27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  <a:srgbClr val="001007"/>
    <a:srgbClr val="00481F"/>
    <a:srgbClr val="FF9900"/>
    <a:srgbClr val="00823B"/>
    <a:srgbClr val="FF3399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027" autoAdjust="0"/>
  </p:normalViewPr>
  <p:slideViewPr>
    <p:cSldViewPr>
      <p:cViewPr>
        <p:scale>
          <a:sx n="80" d="100"/>
          <a:sy n="80" d="100"/>
        </p:scale>
        <p:origin x="-906" y="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E9EDAA3-1140-465D-AF6C-80F6964BBA69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7765FBD-EBF1-45DB-84F8-A830A22F5C6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02958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7765FBD-EBF1-45DB-84F8-A830A22F5C6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74581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ECB7EC-EBC7-417A-85DE-94914F516224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11A5C-61B7-4F3F-8068-29676720B7B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7890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8226E-29D8-4119-A4C1-42AB3EBBA776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B905C-95BA-4430-B22A-3113D4F359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767401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7D2C2-FE33-4B5F-B047-342C614FF677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04A163-5BAE-429B-A609-D84231FFB4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6225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22BB4-74A1-4993-8B36-59EC365A06AE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BCF3B-258C-476B-BD3E-9098E726F0B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5690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93DFF-E3FA-48A6-9041-FA87DF953D48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49679-48D4-4BD8-A4CF-ED510B81808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726130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889F5-F505-4A5E-AD4A-253BA3CA7580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3E267-3B7C-444B-B4B8-0D4BD63C54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721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236FA-A899-4F99-8006-C1B93AF45AAF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DE537-4BB4-408A-8CC0-862BB1AA5D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14353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181B6C-C279-4DE6-939A-7A983C0F2F33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06CE05-B4BF-4209-A920-215094BAB9B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42279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B37DB6-F5F5-4090-814A-2EA0E9B120B3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98D9A2-DB7D-4460-8259-7FC25BC5652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7332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9D7F7-6A70-463A-A256-9A99793CFA84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21D29A-8FE8-485E-8910-956AED7A2A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140549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27347-64CD-4B87-8FF0-8306C473A70D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1E7B6-2E98-4AFC-852C-47D9E825186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728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22AE12-CFDC-46FD-A562-FA74B53C38AE}" type="datetimeFigureOut">
              <a:rPr lang="ru-RU"/>
              <a:pPr>
                <a:defRPr/>
              </a:pPr>
              <a:t>31.12.2013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dirty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7DABD7E-E108-40DE-AA19-CDA02B788CC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792" r:id="rId2"/>
    <p:sldLayoutId id="2147483803" r:id="rId3"/>
    <p:sldLayoutId id="2147483793" r:id="rId4"/>
    <p:sldLayoutId id="2147483794" r:id="rId5"/>
    <p:sldLayoutId id="2147483795" r:id="rId6"/>
    <p:sldLayoutId id="2147483804" r:id="rId7"/>
    <p:sldLayoutId id="2147483805" r:id="rId8"/>
    <p:sldLayoutId id="2147483806" r:id="rId9"/>
    <p:sldLayoutId id="2147483796" r:id="rId10"/>
    <p:sldLayoutId id="214748380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91680" y="1338959"/>
            <a:ext cx="66071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ПРИЛОЖЕНИЕ к статье «По следам героев…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29809" y="404664"/>
            <a:ext cx="437312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Международный интернет-конкурс 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tt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“Страница семейной славы”-2013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3438" y="2276872"/>
            <a:ext cx="6336543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t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АВТОР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Садыкова  Мунира Гумеровна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Учительница татарского языка и литературы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МБОУ Столбищенской средней общеобразовательной школы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Лаишевского района  Республики Татарстан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Член инициативной группы “Свет Памяти</a:t>
            </a:r>
            <a:r>
              <a:rPr lang="tt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”</a:t>
            </a:r>
          </a:p>
          <a:p>
            <a:pPr algn="ctr"/>
            <a:endParaRPr lang="tt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tt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2013 год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5" name="i-main-pic" descr="Картинка 8 из 27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9" y="5141194"/>
            <a:ext cx="1930932" cy="1100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90986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Мунира\Desktop\Документы\ТАМБОВ!!!\ТАМБОВ - 1\татьяна\DSC0846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858215"/>
            <a:ext cx="3566822" cy="475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Мунира\Downloads\4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783" y="1394700"/>
            <a:ext cx="4910388" cy="368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55576" y="5599623"/>
            <a:ext cx="74387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Памятник З.Космодемьянской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стоит в центре города Тамбова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05515" y="241143"/>
            <a:ext cx="380790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 следам героев…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7917" y="12022"/>
            <a:ext cx="8229600" cy="1252537"/>
          </a:xfrm>
        </p:spPr>
        <p:txBody>
          <a:bodyPr/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Мы помним, Зоя, великий подвиг Твой!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Мунира\Desktop\Документы\видео борщ\Фото Борщёвка 2013 год\отобранные\15.2х22\IMG_79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6878" y="1162899"/>
            <a:ext cx="4116828" cy="284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Мунира\Desktop\Документы\видео борщ\Фото Борщёвка 2013 год\отобранные\15.2х22\IMG_789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460" y="1162899"/>
            <a:ext cx="4064717" cy="280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Мунира\Desktop\Документы\видео борщ\Фото Борщёвка 2013 год\отобранные\15.2х22\IMG_79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83" y="3955349"/>
            <a:ext cx="4064718" cy="280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Мунира\Desktop\Документы\видео борщ\Фото Борщёвка 2013 год\отобранные\15.2х22\IMG_792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971249"/>
            <a:ext cx="4041706" cy="2792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1696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8313" y="2273300"/>
            <a:ext cx="7524750" cy="4276725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Font typeface="Symbol" pitchFamily="18" charset="2"/>
              <a:buNone/>
              <a:defRPr/>
            </a:pP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-main-pic" descr="Картинка 8 из 277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6602" y="6242095"/>
            <a:ext cx="1080269" cy="6159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C:\Users\Мунира\Desktop\Документы\видео борщ\Фото Борщёвка 2013 год\отобранные\15.2х22\IMG_78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0817" y="199907"/>
            <a:ext cx="4678625" cy="323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Мунира\Desktop\Документы\видео борщ\Фото Борщёвка 2013 год\отобранные\15.2х22\IMG_803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725" y="188641"/>
            <a:ext cx="4393259" cy="6358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Мунира\Desktop\Документы\видео борщ\Фото Борщёвка 2013 год\IMG_793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3375150"/>
            <a:ext cx="4556074" cy="30373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Мунира\Desktop\Документы\видео борщ\Фото Борщёвка 2013 год\отобранные\15.2х22\IMG_8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" y="692658"/>
            <a:ext cx="7920990" cy="547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Мунира\Desktop\Документы\видео борщ\Фото Борщёвка 2013 год\отобранные\15.2х22\IMG_803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8712967" cy="6019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265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Мунира\Desktop\Документы\видео борщ\Фото Борщёвка 2013 год\отобранные\15.2х22\IMG_797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05" y="692658"/>
            <a:ext cx="7920990" cy="54726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Мунира\Desktop\Документы\видео борщ\Фото Борщёвка 2013 год\отобранные\15.2х22\IMG_80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671" y="140568"/>
            <a:ext cx="8754657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8336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5781</TotalTime>
  <Words>40</Words>
  <Application>Microsoft Office PowerPoint</Application>
  <PresentationFormat>Экран (4:3)</PresentationFormat>
  <Paragraphs>21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Волна</vt:lpstr>
      <vt:lpstr>Презентация PowerPoint</vt:lpstr>
      <vt:lpstr>Презентация PowerPoint</vt:lpstr>
      <vt:lpstr>Мы помним, Зоя, великий подвиг Твой!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ауаывыв</dc:title>
  <dc:creator>Мунира</dc:creator>
  <cp:lastModifiedBy>Мунира</cp:lastModifiedBy>
  <cp:revision>195</cp:revision>
  <dcterms:created xsi:type="dcterms:W3CDTF">2012-05-21T19:17:56Z</dcterms:created>
  <dcterms:modified xsi:type="dcterms:W3CDTF">2013-12-31T05:18:20Z</dcterms:modified>
</cp:coreProperties>
</file>