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2FC46-5AF4-4920-9896-009B3049F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74BA2-FB9F-46D4-A47A-16190EDE6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0608E-0A00-45E1-9E8C-F6614CC59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DDC0D-D7E5-4F31-A925-DF1A778B0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574C7-AD45-4A47-9C3C-136B6DFA5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E416C-C438-4B0F-9B23-2407BBC49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BE6BD-84E6-4DC8-BE08-174FAAF7B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EE47C-1CB1-40F6-83F8-60A0EB1F0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06720-9D77-4C38-95B4-12C95973F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C8B42-AADF-4BF5-9745-207EE996D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92F72-D02D-44D9-8339-AE0967F86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4FFC8F2-BB16-478F-85A0-2AE646207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7766" y="1844824"/>
            <a:ext cx="776847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Книга Памяти</a:t>
            </a:r>
            <a:endParaRPr lang="ru-RU" sz="8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3717032"/>
            <a:ext cx="4131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Книга составлена учащимися 6А класса</a:t>
            </a:r>
          </a:p>
          <a:p>
            <a:r>
              <a:rPr lang="ru-RU" dirty="0" smtClean="0"/>
              <a:t>МБОУ лицея №81</a:t>
            </a:r>
          </a:p>
          <a:p>
            <a:r>
              <a:rPr lang="ru-RU" dirty="0" smtClean="0"/>
              <a:t>г. Новосибирска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636" y="2156663"/>
            <a:ext cx="88548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Гончарова Вера Прокопьевна</a:t>
            </a:r>
            <a:r>
              <a:rPr lang="ru-RU" sz="4000" dirty="0" smtClean="0"/>
              <a:t> (1925). </a:t>
            </a:r>
          </a:p>
          <a:p>
            <a:pPr algn="ctr"/>
            <a:r>
              <a:rPr lang="ru-RU" sz="3200" dirty="0" smtClean="0"/>
              <a:t>В плену помогала раненым красноармейцам.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608400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и прабабушки Грищенко Марии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5979" y="620688"/>
            <a:ext cx="8872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Гончаров Валентин Сергеевич</a:t>
            </a:r>
            <a:r>
              <a:rPr lang="ru-RU" sz="4000" dirty="0" smtClean="0"/>
              <a:t> (1926). </a:t>
            </a:r>
          </a:p>
          <a:p>
            <a:pPr algn="ctr"/>
            <a:r>
              <a:rPr lang="ru-RU" sz="3200" dirty="0" smtClean="0"/>
              <a:t>Воевал в Белоруссии в партизанском отряде.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66851" y="4092748"/>
            <a:ext cx="8697637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Грищенко Мария Ильинична </a:t>
            </a:r>
            <a:r>
              <a:rPr lang="ru-RU" sz="4000" dirty="0" smtClean="0"/>
              <a:t>(1919)</a:t>
            </a:r>
            <a:r>
              <a:rPr lang="ru-RU" sz="3200" dirty="0" smtClean="0"/>
              <a:t>.</a:t>
            </a:r>
          </a:p>
          <a:p>
            <a:pPr algn="ctr"/>
            <a:r>
              <a:rPr lang="ru-RU" sz="2800" dirty="0" smtClean="0"/>
              <a:t>Жительница блокадного Ленинграда. </a:t>
            </a:r>
          </a:p>
          <a:p>
            <a:pPr algn="ctr"/>
            <a:r>
              <a:rPr lang="ru-RU" sz="2800" dirty="0" smtClean="0"/>
              <a:t>Вырвалась из города с грудным ребенком на руках.</a:t>
            </a:r>
          </a:p>
          <a:p>
            <a:pPr algn="ctr"/>
            <a:r>
              <a:rPr lang="ru-RU" sz="2800" dirty="0" smtClean="0"/>
              <a:t>В тылу работала на сплаве леса.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52120" y="608400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Грищенко Марии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88640"/>
            <a:ext cx="82809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Грищенко Михаил Степанович</a:t>
            </a:r>
          </a:p>
          <a:p>
            <a:pPr algn="ctr"/>
            <a:r>
              <a:rPr lang="ru-RU" sz="4000" dirty="0" smtClean="0"/>
              <a:t>(1929)</a:t>
            </a:r>
            <a:r>
              <a:rPr lang="ru-RU" sz="3200" dirty="0" smtClean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1628800"/>
            <a:ext cx="312745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628800"/>
            <a:ext cx="3037046" cy="454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2938" y="1412776"/>
            <a:ext cx="82206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Ведерников Николай Михайлович</a:t>
            </a:r>
          </a:p>
          <a:p>
            <a:pPr algn="ctr"/>
            <a:r>
              <a:rPr lang="ru-RU" sz="4000" dirty="0" smtClean="0"/>
              <a:t>(1911-1942)</a:t>
            </a:r>
          </a:p>
          <a:p>
            <a:pPr algn="ctr"/>
            <a:r>
              <a:rPr lang="ru-RU" sz="4000" dirty="0" smtClean="0"/>
              <a:t>Пропал без вести.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594928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Прапрадед  Кузнецовой Светланы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429000"/>
            <a:ext cx="864096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905" y="1412776"/>
            <a:ext cx="83027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Прудникова Антонина Васильевна</a:t>
            </a:r>
          </a:p>
          <a:p>
            <a:pPr algn="ctr"/>
            <a:r>
              <a:rPr lang="ru-RU" sz="4000" dirty="0" smtClean="0"/>
              <a:t>(1924-2000)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594928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Прабабушка Шевчука Дмитрия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53" y="1412776"/>
            <a:ext cx="89065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Радин</a:t>
            </a:r>
            <a:r>
              <a:rPr lang="ru-RU" sz="4000" b="1" dirty="0" smtClean="0"/>
              <a:t> Евгений Романович</a:t>
            </a:r>
          </a:p>
          <a:p>
            <a:pPr algn="ctr"/>
            <a:r>
              <a:rPr lang="ru-RU" sz="4000" dirty="0" smtClean="0"/>
              <a:t>(1919-1945)</a:t>
            </a:r>
          </a:p>
          <a:p>
            <a:pPr algn="ctr"/>
            <a:r>
              <a:rPr lang="ru-RU" sz="4000" dirty="0" smtClean="0"/>
              <a:t>Досрочно окончил военное училище.</a:t>
            </a:r>
          </a:p>
          <a:p>
            <a:pPr algn="ctr"/>
            <a:r>
              <a:rPr lang="ru-RU" sz="4000" dirty="0" smtClean="0"/>
              <a:t>Получив звание лейтенанта, был отправлен на фронт. Был ранен. </a:t>
            </a:r>
          </a:p>
          <a:p>
            <a:pPr algn="ctr"/>
            <a:r>
              <a:rPr lang="ru-RU" sz="4000" dirty="0" smtClean="0"/>
              <a:t>Погиб в конце войны.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594928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Мироновой Дарьи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04664"/>
            <a:ext cx="63862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Сокол Иван Петрович</a:t>
            </a:r>
          </a:p>
          <a:p>
            <a:pPr algn="ctr"/>
            <a:r>
              <a:rPr lang="ru-RU" sz="4000" dirty="0" smtClean="0"/>
              <a:t>(1915)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8064" y="60212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Прадеды </a:t>
            </a:r>
            <a:r>
              <a:rPr lang="ru-RU" dirty="0" err="1" smtClean="0"/>
              <a:t>Домашевской</a:t>
            </a:r>
            <a:r>
              <a:rPr lang="ru-RU" dirty="0" smtClean="0"/>
              <a:t> Ангелины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3545721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Домашевский</a:t>
            </a:r>
            <a:r>
              <a:rPr lang="ru-RU" sz="4000" b="1" dirty="0" smtClean="0"/>
              <a:t> Семен Кононович </a:t>
            </a:r>
          </a:p>
          <a:p>
            <a:pPr algn="ctr"/>
            <a:r>
              <a:rPr lang="ru-RU" sz="4000" dirty="0" smtClean="0"/>
              <a:t>(1907-1944)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972520"/>
            <a:ext cx="8748464" cy="76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204864"/>
            <a:ext cx="8352928" cy="126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476672"/>
            <a:ext cx="840930" cy="1648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465" y="2348880"/>
            <a:ext cx="89065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Филиппов Иван Васильевич</a:t>
            </a:r>
          </a:p>
          <a:p>
            <a:pPr algn="ctr"/>
            <a:r>
              <a:rPr lang="ru-RU" sz="4000" dirty="0" smtClean="0"/>
              <a:t>(1922-2002)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24128" y="594928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</a:t>
            </a:r>
            <a:r>
              <a:rPr lang="ru-RU" dirty="0" err="1" smtClean="0"/>
              <a:t>Аношкина</a:t>
            </a:r>
            <a:r>
              <a:rPr lang="ru-RU" dirty="0" smtClean="0"/>
              <a:t> Дениса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20272" y="548680"/>
            <a:ext cx="14287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53" y="2321585"/>
            <a:ext cx="89065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Бурак Василий Данилович </a:t>
            </a:r>
          </a:p>
          <a:p>
            <a:pPr algn="ctr"/>
            <a:r>
              <a:rPr lang="ru-RU" sz="4000" dirty="0" smtClean="0"/>
              <a:t>(1912-2008)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24128" y="594928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</a:t>
            </a:r>
            <a:r>
              <a:rPr lang="ru-RU" dirty="0" err="1" smtClean="0"/>
              <a:t>Столяровой</a:t>
            </a:r>
            <a:r>
              <a:rPr lang="ru-RU" dirty="0" smtClean="0"/>
              <a:t> Софьи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2280" y="620688"/>
            <a:ext cx="14287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53" y="1916832"/>
            <a:ext cx="89065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Колунов Николай Михайлович</a:t>
            </a:r>
          </a:p>
          <a:p>
            <a:pPr algn="ctr"/>
            <a:r>
              <a:rPr lang="ru-RU" sz="4000" dirty="0" smtClean="0"/>
              <a:t>(1926-1996)</a:t>
            </a:r>
          </a:p>
          <a:p>
            <a:pPr algn="ctr"/>
            <a:r>
              <a:rPr lang="ru-RU" sz="4000" b="1" dirty="0" smtClean="0"/>
              <a:t>Ермолов Василий </a:t>
            </a:r>
            <a:r>
              <a:rPr lang="ru-RU" sz="4000" b="1" dirty="0" err="1" smtClean="0"/>
              <a:t>Мартынович</a:t>
            </a:r>
            <a:endParaRPr lang="ru-RU" sz="40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64088" y="59492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Прадеды </a:t>
            </a:r>
            <a:r>
              <a:rPr lang="ru-RU" dirty="0" err="1" smtClean="0"/>
              <a:t>Дьячковой</a:t>
            </a:r>
            <a:r>
              <a:rPr lang="ru-RU" dirty="0" smtClean="0"/>
              <a:t> Валерии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2280" y="620688"/>
            <a:ext cx="14287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53" y="1916832"/>
            <a:ext cx="89065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Смирнов </a:t>
            </a:r>
            <a:r>
              <a:rPr lang="ru-RU" sz="4000" b="1" dirty="0" err="1" smtClean="0"/>
              <a:t>Никандр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Евстигнеевич</a:t>
            </a:r>
            <a:endParaRPr lang="ru-RU" sz="4000" b="1" dirty="0" smtClean="0"/>
          </a:p>
          <a:p>
            <a:pPr algn="ctr"/>
            <a:r>
              <a:rPr lang="ru-RU" sz="4000" dirty="0" smtClean="0"/>
              <a:t>(1899-1944)</a:t>
            </a:r>
          </a:p>
          <a:p>
            <a:pPr algn="ctr"/>
            <a:r>
              <a:rPr lang="ru-RU" sz="4000" dirty="0" smtClean="0"/>
              <a:t>Пропал без вести.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088" y="59492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Ивиной Елизаветы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437112"/>
            <a:ext cx="842493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772217"/>
            <a:ext cx="6813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Щуплев</a:t>
            </a:r>
            <a:r>
              <a:rPr lang="ru-RU" sz="3200" b="1" dirty="0" smtClean="0"/>
              <a:t> Александр Александрович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980728"/>
            <a:ext cx="55020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Зайченко</a:t>
            </a:r>
            <a:r>
              <a:rPr lang="ru-RU" sz="3200" b="1" dirty="0" smtClean="0"/>
              <a:t> Алексей Петрович</a:t>
            </a:r>
          </a:p>
          <a:p>
            <a:r>
              <a:rPr lang="ru-RU" sz="3200" dirty="0" smtClean="0"/>
              <a:t>(1913 – май 1968)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3429000"/>
            <a:ext cx="57565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Заблоцкий Михаил Иванович</a:t>
            </a:r>
          </a:p>
          <a:p>
            <a:r>
              <a:rPr lang="ru-RU" sz="3200" dirty="0" smtClean="0"/>
              <a:t>(1920)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6021288"/>
            <a:ext cx="324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Прадеды Заблоцкой Ярославы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73284" y="404664"/>
            <a:ext cx="245235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ЗАблоцкий МИ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11560" y="3429000"/>
            <a:ext cx="1872208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53" y="1916832"/>
            <a:ext cx="89065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Сгибнев Вениамин Иванович</a:t>
            </a:r>
          </a:p>
          <a:p>
            <a:pPr algn="ctr"/>
            <a:r>
              <a:rPr lang="ru-RU" sz="4000" dirty="0" smtClean="0"/>
              <a:t>(1921-)</a:t>
            </a:r>
          </a:p>
          <a:p>
            <a:pPr algn="ctr"/>
            <a:r>
              <a:rPr lang="ru-RU" sz="4000" dirty="0" smtClean="0"/>
              <a:t>Погиб в плену.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088" y="59492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Оганяна Давида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53" y="1916832"/>
            <a:ext cx="89065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Шилов Сергей Петрович</a:t>
            </a:r>
          </a:p>
          <a:p>
            <a:pPr algn="ctr"/>
            <a:r>
              <a:rPr lang="ru-RU" sz="4000" dirty="0" smtClean="0"/>
              <a:t>(1925 г.р.)</a:t>
            </a:r>
          </a:p>
          <a:p>
            <a:pPr algn="ctr"/>
            <a:r>
              <a:rPr lang="ru-RU" sz="4000" dirty="0" smtClean="0"/>
              <a:t>Воевал на Дальнем востоке против </a:t>
            </a:r>
            <a:r>
              <a:rPr lang="ru-RU" sz="4000" dirty="0" err="1" smtClean="0"/>
              <a:t>Квантунской</a:t>
            </a:r>
            <a:r>
              <a:rPr lang="ru-RU" sz="4000" dirty="0" smtClean="0"/>
              <a:t> армии. </a:t>
            </a:r>
          </a:p>
          <a:p>
            <a:pPr algn="ctr"/>
            <a:r>
              <a:rPr lang="ru-RU" sz="4000" dirty="0" smtClean="0"/>
              <a:t>Закончил войну в 1945 г.</a:t>
            </a:r>
          </a:p>
          <a:p>
            <a:pPr algn="ctr"/>
            <a:endParaRPr lang="ru-RU" sz="40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64088" y="59492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Кравченко Дмитрия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465" y="980728"/>
            <a:ext cx="89065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Голубничий</a:t>
            </a:r>
            <a:r>
              <a:rPr lang="ru-RU" sz="4000" b="1" dirty="0" smtClean="0"/>
              <a:t> Яков Георгиевич</a:t>
            </a:r>
            <a:r>
              <a:rPr lang="ru-RU" sz="4000" dirty="0" smtClean="0"/>
              <a:t> </a:t>
            </a:r>
          </a:p>
          <a:p>
            <a:pPr algn="ctr"/>
            <a:r>
              <a:rPr lang="ru-RU" sz="4000" dirty="0" smtClean="0"/>
              <a:t>был призван 1938 году на службу в Красную армию. Был 3 раза ранен. Войну закончил ст.лейтенантом. Командир миномётного взвода. </a:t>
            </a:r>
          </a:p>
          <a:p>
            <a:pPr algn="ctr"/>
            <a:r>
              <a:rPr lang="ru-RU" sz="4000" dirty="0" smtClean="0"/>
              <a:t>Умер в 1975 году.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088" y="59492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</a:t>
            </a:r>
            <a:r>
              <a:rPr lang="ru-RU" dirty="0" err="1" smtClean="0"/>
              <a:t>Голубничего</a:t>
            </a:r>
            <a:r>
              <a:rPr lang="ru-RU" dirty="0" smtClean="0"/>
              <a:t> Ильи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068960"/>
            <a:ext cx="7017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Клыпин</a:t>
            </a:r>
            <a:r>
              <a:rPr lang="ru-RU" sz="3200" b="1" dirty="0" smtClean="0"/>
              <a:t> Дмитрий Лукич </a:t>
            </a:r>
            <a:r>
              <a:rPr lang="ru-RU" sz="3200" dirty="0" smtClean="0"/>
              <a:t>(1910-1978)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764704"/>
            <a:ext cx="56437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Клыпин</a:t>
            </a:r>
            <a:r>
              <a:rPr lang="ru-RU" sz="3200" b="1" dirty="0" smtClean="0"/>
              <a:t> Николай Якимович </a:t>
            </a:r>
          </a:p>
          <a:p>
            <a:r>
              <a:rPr lang="ru-RU" sz="3200" dirty="0" smtClean="0"/>
              <a:t>Герой Советского Союза. </a:t>
            </a:r>
          </a:p>
          <a:p>
            <a:r>
              <a:rPr lang="ru-RU" sz="3200" dirty="0" smtClean="0"/>
              <a:t>(1908-17.03.1943)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933056"/>
            <a:ext cx="8655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Шафиров Давид Иосифович </a:t>
            </a:r>
            <a:r>
              <a:rPr lang="ru-RU" sz="3200" dirty="0" smtClean="0"/>
              <a:t>(1902-14.08.1945)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6021288"/>
            <a:ext cx="2961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Прадеды Бабенко Михаила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476672"/>
            <a:ext cx="16287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2802" y="1412776"/>
            <a:ext cx="70208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Скосырев Михаил Игоревич</a:t>
            </a:r>
          </a:p>
          <a:p>
            <a:pPr algn="ctr"/>
            <a:r>
              <a:rPr lang="ru-RU" sz="4000" dirty="0" smtClean="0"/>
              <a:t>Погиб в 1943 году.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594928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Скосыревой Дарьи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6676" y="1196752"/>
            <a:ext cx="6052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Зайцев Федор Андреевич</a:t>
            </a:r>
            <a:endParaRPr lang="ru-RU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789040"/>
            <a:ext cx="8280920" cy="10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436096" y="59492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Борисовского Семена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04248" y="620688"/>
            <a:ext cx="14287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8841" y="1412776"/>
            <a:ext cx="648882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Ермаков Иван Гаврилович</a:t>
            </a:r>
          </a:p>
          <a:p>
            <a:pPr algn="ctr"/>
            <a:r>
              <a:rPr lang="ru-RU" sz="4000" dirty="0" smtClean="0"/>
              <a:t>(1924)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b="1" dirty="0" smtClean="0"/>
              <a:t>Охотников Анатолий</a:t>
            </a:r>
          </a:p>
          <a:p>
            <a:pPr algn="ctr"/>
            <a:r>
              <a:rPr lang="ru-RU" sz="4000" dirty="0" smtClean="0"/>
              <a:t>(1926)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594928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Прадеды Внукова Матвея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332656"/>
            <a:ext cx="8892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Лазарев Михаил Федорович</a:t>
            </a:r>
          </a:p>
          <a:p>
            <a:pPr algn="ctr"/>
            <a:r>
              <a:rPr lang="ru-RU" sz="4000" dirty="0" smtClean="0"/>
              <a:t>(1924-1998)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b="1" dirty="0" smtClean="0"/>
              <a:t>Лазарев Федор Павлович </a:t>
            </a:r>
            <a:r>
              <a:rPr lang="ru-RU" sz="4000" dirty="0" smtClean="0"/>
              <a:t>(1900-1975)</a:t>
            </a:r>
          </a:p>
          <a:p>
            <a:pPr algn="ctr"/>
            <a:r>
              <a:rPr lang="ru-RU" sz="4000" b="1" dirty="0" smtClean="0"/>
              <a:t>Лазарев Антон Никитич</a:t>
            </a:r>
          </a:p>
          <a:p>
            <a:pPr algn="ctr"/>
            <a:r>
              <a:rPr lang="ru-RU" sz="4000" b="1" dirty="0" smtClean="0"/>
              <a:t>Лазарев Павел </a:t>
            </a:r>
            <a:r>
              <a:rPr lang="ru-RU" sz="4000" dirty="0" smtClean="0"/>
              <a:t>(1861-1965)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608400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Прадеды </a:t>
            </a:r>
            <a:r>
              <a:rPr lang="ru-RU" dirty="0" err="1" smtClean="0"/>
              <a:t>Косвинцевой</a:t>
            </a:r>
            <a:r>
              <a:rPr lang="ru-RU" dirty="0" smtClean="0"/>
              <a:t> Дианы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1628800"/>
            <a:ext cx="6156176" cy="20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804540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Фролов Виктор (1905-1988).</a:t>
            </a:r>
          </a:p>
          <a:p>
            <a:pPr algn="ctr"/>
            <a:r>
              <a:rPr lang="ru-RU" sz="4000" dirty="0" smtClean="0"/>
              <a:t>Дошел до Одессы.</a:t>
            </a:r>
          </a:p>
          <a:p>
            <a:pPr algn="ctr"/>
            <a:r>
              <a:rPr lang="ru-RU" sz="4000" b="1" dirty="0" smtClean="0"/>
              <a:t>Ермолаев Константин (1906-1956)</a:t>
            </a:r>
          </a:p>
          <a:p>
            <a:pPr algn="ctr"/>
            <a:r>
              <a:rPr lang="ru-RU" sz="4000" dirty="0" smtClean="0"/>
              <a:t>Дошел до Праги.</a:t>
            </a:r>
          </a:p>
          <a:p>
            <a:pPr algn="ctr"/>
            <a:r>
              <a:rPr lang="ru-RU" sz="4000" b="1" dirty="0" smtClean="0"/>
              <a:t>Алексеев Алексеев ( - 1942)</a:t>
            </a:r>
          </a:p>
          <a:p>
            <a:pPr algn="ctr"/>
            <a:r>
              <a:rPr lang="ru-RU" sz="4000" b="1" dirty="0" smtClean="0"/>
              <a:t>Алексеев Николай. </a:t>
            </a:r>
          </a:p>
          <a:p>
            <a:pPr algn="ctr"/>
            <a:r>
              <a:rPr lang="ru-RU" sz="4000" dirty="0" smtClean="0"/>
              <a:t>Пропал без вести в 1941 г.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5949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Прадеды Ермолаевой Екатерины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005" y="1412776"/>
            <a:ext cx="876451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err="1" smtClean="0"/>
              <a:t>Рябиков</a:t>
            </a:r>
            <a:r>
              <a:rPr lang="ru-RU" sz="4000" b="1" dirty="0" smtClean="0"/>
              <a:t> Кузьма Михайлович</a:t>
            </a:r>
          </a:p>
          <a:p>
            <a:pPr algn="ctr"/>
            <a:r>
              <a:rPr lang="ru-RU" sz="4000" dirty="0" smtClean="0"/>
              <a:t>(1900-1944)</a:t>
            </a:r>
          </a:p>
          <a:p>
            <a:pPr algn="ctr"/>
            <a:r>
              <a:rPr lang="ru-RU" sz="4000" dirty="0" smtClean="0"/>
              <a:t>Погиб на Украине, в Карпатских горах.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594928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  Зайцева Даниила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9 мая_07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мая_07</Template>
  <TotalTime>449</TotalTime>
  <Words>415</Words>
  <Application>Microsoft Office PowerPoint</Application>
  <PresentationFormat>Экран (4:3)</PresentationFormat>
  <Paragraphs>106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9 мая_07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Касаткина Ольга</cp:lastModifiedBy>
  <cp:revision>41</cp:revision>
  <dcterms:created xsi:type="dcterms:W3CDTF">2013-03-14T01:24:37Z</dcterms:created>
  <dcterms:modified xsi:type="dcterms:W3CDTF">2014-01-01T12:46:58Z</dcterms:modified>
</cp:coreProperties>
</file>