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5" r:id="rId4"/>
    <p:sldId id="266" r:id="rId5"/>
    <p:sldId id="261" r:id="rId6"/>
    <p:sldId id="258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85;&#1103;\Downloads\krasivaya-i-spokoynaya-melodiya-Bez-nazvaniya(muzofon.com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714488"/>
            <a:ext cx="8229600" cy="2928958"/>
          </a:xfrm>
        </p:spPr>
        <p:txBody>
          <a:bodyPr>
            <a:normAutofit/>
          </a:bodyPr>
          <a:lstStyle/>
          <a:p>
            <a:r>
              <a:rPr lang="ru-RU" dirty="0" err="1" smtClean="0"/>
              <a:t>Ёлкин</a:t>
            </a:r>
            <a:r>
              <a:rPr lang="ru-RU" dirty="0" smtClean="0"/>
              <a:t> </a:t>
            </a:r>
            <a:r>
              <a:rPr lang="ru-RU" dirty="0" err="1" smtClean="0"/>
              <a:t>иван</a:t>
            </a:r>
            <a:r>
              <a:rPr lang="ru-RU" dirty="0" smtClean="0"/>
              <a:t> </a:t>
            </a:r>
            <a:r>
              <a:rPr lang="ru-RU" dirty="0" err="1" smtClean="0"/>
              <a:t>егорович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tx1"/>
                </a:solidFill>
              </a:rPr>
              <a:t>мой дед</a:t>
            </a:r>
            <a:endParaRPr lang="ru-RU" dirty="0"/>
          </a:p>
        </p:txBody>
      </p:sp>
      <p:pic>
        <p:nvPicPr>
          <p:cNvPr id="4" name="krasivaya-i-spokoynaya-melodiya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Мой дедушка родился 7 июля 1926 г.</a:t>
            </a:r>
            <a:br>
              <a:rPr lang="ru-RU" sz="3200" dirty="0" smtClean="0"/>
            </a:br>
            <a:r>
              <a:rPr lang="ru-RU" sz="3200" dirty="0" smtClean="0"/>
              <a:t>Служил в ВМФ</a:t>
            </a:r>
            <a:endParaRPr lang="ru-RU" sz="3200" dirty="0"/>
          </a:p>
        </p:txBody>
      </p:sp>
      <p:pic>
        <p:nvPicPr>
          <p:cNvPr id="4" name="Содержимое 3" descr="рIMG_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428736"/>
            <a:ext cx="4572032" cy="5429264"/>
          </a:xfr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dirty="0" smtClean="0"/>
              <a:t>У дедушки было много медалей и один орден. </a:t>
            </a:r>
            <a:br>
              <a:rPr lang="ru-RU" dirty="0" smtClean="0"/>
            </a:br>
            <a:r>
              <a:rPr lang="ru-RU" dirty="0" smtClean="0"/>
              <a:t>Он не любил рассказывать, о том, как воевал. Его тело было в шрамах от ожогов. </a:t>
            </a:r>
            <a:br>
              <a:rPr lang="ru-RU" dirty="0" smtClean="0"/>
            </a:br>
            <a:r>
              <a:rPr lang="ru-RU" dirty="0" smtClean="0"/>
              <a:t>Когда я родился, деду было уже 75 лет.</a:t>
            </a:r>
            <a:endParaRPr lang="ru-RU" dirty="0"/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Мой прадед, отец моего деда, Егор </a:t>
            </a:r>
            <a:r>
              <a:rPr lang="ru-RU" sz="3200" dirty="0" err="1" smtClean="0"/>
              <a:t>Фофонович</a:t>
            </a:r>
            <a:r>
              <a:rPr lang="ru-RU" sz="3200" dirty="0" smtClean="0"/>
              <a:t>, воевал в первой и второй мировых войнах  </a:t>
            </a:r>
            <a:r>
              <a:rPr lang="ru-RU" sz="2700" dirty="0" smtClean="0"/>
              <a:t>(на фотографии он сидит)</a:t>
            </a:r>
            <a:endParaRPr lang="ru-RU" sz="2700" dirty="0"/>
          </a:p>
        </p:txBody>
      </p:sp>
      <p:pic>
        <p:nvPicPr>
          <p:cNvPr id="4" name="Содержимое 3" descr="IMG_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43050"/>
            <a:ext cx="3487688" cy="5000660"/>
          </a:xfr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дедушкины родители в старости</a:t>
            </a:r>
            <a:endParaRPr lang="ru-RU" dirty="0"/>
          </a:p>
        </p:txBody>
      </p:sp>
      <p:pic>
        <p:nvPicPr>
          <p:cNvPr id="4" name="Содержимое 3" descr="IMG_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00174"/>
            <a:ext cx="3929090" cy="5000660"/>
          </a:xfrm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429420" cy="857232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деда были младший брат и старшая  сестра</a:t>
            </a:r>
            <a:endParaRPr lang="ru-RU" sz="2800" dirty="0"/>
          </a:p>
        </p:txBody>
      </p:sp>
      <p:pic>
        <p:nvPicPr>
          <p:cNvPr id="5" name="Рисунок 4" descr="IMG_00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73" r="847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857231"/>
            <a:ext cx="5457844" cy="928695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(дедушка в центре с усами)</a:t>
            </a:r>
            <a:endParaRPr lang="ru-RU" sz="2400" dirty="0"/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 дедушки было четверо детей: моя мама, тётя и два дяди. Воспитывала их </a:t>
            </a:r>
            <a:r>
              <a:rPr lang="ru-RU" sz="2400" dirty="0" err="1" smtClean="0"/>
              <a:t>Ёлкина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Таисья</a:t>
            </a:r>
            <a:r>
              <a:rPr lang="ru-RU" sz="2400" dirty="0" smtClean="0"/>
              <a:t> Ивановна, моя бабушка.</a:t>
            </a:r>
            <a:r>
              <a:rPr lang="ru-RU" sz="2000" dirty="0" smtClean="0"/>
              <a:t>	</a:t>
            </a:r>
            <a:endParaRPr lang="ru-RU" sz="2000" dirty="0"/>
          </a:p>
        </p:txBody>
      </p:sp>
      <p:pic>
        <p:nvPicPr>
          <p:cNvPr id="4" name="Содержимое 3" descr="IMG_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85926"/>
            <a:ext cx="3857652" cy="4786346"/>
          </a:xfrm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После войны дедушка работал в сельском хозяйстве. Он был очень умный и мудрый. Хорошо играл в шахматы, ездил на мопеде, умел делать все по дому. Дед тяжело болел и умер в декабре 2009 г.</a:t>
            </a:r>
            <a:br>
              <a:rPr lang="ru-RU" sz="3600" dirty="0" smtClean="0"/>
            </a:br>
            <a:r>
              <a:rPr lang="ru-RU" sz="3600" dirty="0" smtClean="0"/>
              <a:t>Я горжусь своим дедом, люблю и уважаю его.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</a:t>
            </a:r>
            <a:r>
              <a:rPr lang="ru-RU" sz="2000" i="1" dirty="0" smtClean="0"/>
              <a:t>Тимофей </a:t>
            </a:r>
            <a:r>
              <a:rPr lang="ru-RU" sz="2000" i="1" dirty="0" err="1" smtClean="0"/>
              <a:t>Устюгов</a:t>
            </a:r>
            <a:endParaRPr lang="ru-RU" sz="2000" i="1" dirty="0"/>
          </a:p>
        </p:txBody>
      </p:sp>
    </p:spTree>
  </p:cSld>
  <p:clrMapOvr>
    <a:masterClrMapping/>
  </p:clrMapOvr>
  <p:transition advClick="0" advTm="1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126</Words>
  <PresentationFormat>Экран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Ёлкин иван егорович мой дед</vt:lpstr>
      <vt:lpstr>Мой дедушка родился 7 июля 1926 г. Служил в ВМФ</vt:lpstr>
      <vt:lpstr>У дедушки было много медалей и один орден.  Он не любил рассказывать, о том, как воевал. Его тело было в шрамах от ожогов.  Когда я родился, деду было уже 75 лет.</vt:lpstr>
      <vt:lpstr>Мой прадед, отец моего деда, Егор Фофонович, воевал в первой и второй мировых войнах  (на фотографии он сидит)</vt:lpstr>
      <vt:lpstr>Это дедушкины родители в старости</vt:lpstr>
      <vt:lpstr>У деда были младший брат и старшая  сестра</vt:lpstr>
      <vt:lpstr>У дедушки было четверо детей: моя мама, тётя и два дяди. Воспитывала их Ёлкина Таисья Ивановна, моя бабушка. </vt:lpstr>
      <vt:lpstr>После войны дедушка работал в сельском хозяйстве. Он был очень умный и мудрый. Хорошо играл в шахматы, ездил на мопеде, умел делать все по дому. Дед тяжело болел и умер в декабре 2009 г. Я горжусь своим дедом, люблю и уважаю его.                                                                                          Тимофей Устюгов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Ёлкин Иван егорович</dc:title>
  <dc:creator>Таня</dc:creator>
  <cp:lastModifiedBy>Таня</cp:lastModifiedBy>
  <cp:revision>15</cp:revision>
  <dcterms:created xsi:type="dcterms:W3CDTF">2013-11-13T10:56:25Z</dcterms:created>
  <dcterms:modified xsi:type="dcterms:W3CDTF">2013-11-17T10:52:10Z</dcterms:modified>
</cp:coreProperties>
</file>