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74" r:id="rId3"/>
    <p:sldId id="264" r:id="rId4"/>
    <p:sldId id="269" r:id="rId5"/>
    <p:sldId id="257" r:id="rId6"/>
    <p:sldId id="258" r:id="rId7"/>
    <p:sldId id="271" r:id="rId8"/>
    <p:sldId id="259" r:id="rId9"/>
    <p:sldId id="260" r:id="rId10"/>
    <p:sldId id="272" r:id="rId11"/>
    <p:sldId id="261" r:id="rId12"/>
    <p:sldId id="265" r:id="rId13"/>
    <p:sldId id="266" r:id="rId14"/>
    <p:sldId id="268" r:id="rId15"/>
    <p:sldId id="262" r:id="rId16"/>
    <p:sldId id="263" r:id="rId17"/>
    <p:sldId id="267" r:id="rId18"/>
    <p:sldId id="270" r:id="rId19"/>
    <p:sldId id="273" r:id="rId20"/>
  </p:sldIdLst>
  <p:sldSz cx="9144000" cy="6858000" type="screen4x3"/>
  <p:notesSz cx="6858000" cy="100599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2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1" autoAdjust="0"/>
    <p:restoredTop sz="94660"/>
  </p:normalViewPr>
  <p:slideViewPr>
    <p:cSldViewPr>
      <p:cViewPr>
        <p:scale>
          <a:sx n="70" d="100"/>
          <a:sy n="70" d="100"/>
        </p:scale>
        <p:origin x="-1140" y="5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79FAC-8EE5-4429-B212-EE1BCC63DD6B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FC81BC5-84F5-4BDD-B296-71A11FA843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79FAC-8EE5-4429-B212-EE1BCC63DD6B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1BC5-84F5-4BDD-B296-71A11FA843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79FAC-8EE5-4429-B212-EE1BCC63DD6B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1BC5-84F5-4BDD-B296-71A11FA843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79FAC-8EE5-4429-B212-EE1BCC63DD6B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FC81BC5-84F5-4BDD-B296-71A11FA843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79FAC-8EE5-4429-B212-EE1BCC63DD6B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1BC5-84F5-4BDD-B296-71A11FA843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79FAC-8EE5-4429-B212-EE1BCC63DD6B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1BC5-84F5-4BDD-B296-71A11FA843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79FAC-8EE5-4429-B212-EE1BCC63DD6B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FC81BC5-84F5-4BDD-B296-71A11FA843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79FAC-8EE5-4429-B212-EE1BCC63DD6B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1BC5-84F5-4BDD-B296-71A11FA843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79FAC-8EE5-4429-B212-EE1BCC63DD6B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1BC5-84F5-4BDD-B296-71A11FA843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79FAC-8EE5-4429-B212-EE1BCC63DD6B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1BC5-84F5-4BDD-B296-71A11FA843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279FAC-8EE5-4429-B212-EE1BCC63DD6B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C81BC5-84F5-4BDD-B296-71A11FA843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A279FAC-8EE5-4429-B212-EE1BCC63DD6B}" type="datetimeFigureOut">
              <a:rPr lang="ru-RU" smtClean="0"/>
              <a:pPr/>
              <a:t>12.11.2013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FC81BC5-84F5-4BDD-B296-71A11FA843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push dir="u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audio" Target="file:///G:\&#1048;&#1088;&#1072;%20&#1044;&#1072;&#1085;&#1080;&#1083;&#1077;&#1085;&#1082;&#1086;\08%20La%20califfa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8 La califf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267744" y="4941168"/>
            <a:ext cx="304800" cy="30480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8305800" cy="1981200"/>
          </a:xfrm>
          <a:effectLst/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Проектная работа</a:t>
            </a:r>
            <a:b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 «Моя родословная»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70C0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учащейся </a:t>
            </a:r>
            <a:r>
              <a:rPr lang="en-US" sz="2700" b="1" dirty="0" smtClean="0">
                <a:solidFill>
                  <a:srgbClr val="0070C0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5</a:t>
            </a: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 «В» класса </a:t>
            </a:r>
            <a:b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ГБОУ г. Москвы СОШ с углубленным изучением отдельных предметов №1392 им. Д. В. Рябинкина</a:t>
            </a:r>
            <a:br>
              <a:rPr lang="ru-RU" sz="2700" b="1" dirty="0" smtClean="0">
                <a:solidFill>
                  <a:srgbClr val="0070C0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>Даниленко Ирины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DFKai-SB" pitchFamily="65" charset="-120"/>
                <a:cs typeface="Times New Roman" pitchFamily="18" charset="0"/>
              </a:rPr>
            </a:br>
            <a:endParaRPr lang="ru-RU" b="1" dirty="0">
              <a:solidFill>
                <a:schemeClr val="tx1"/>
              </a:solidFill>
              <a:latin typeface="Times New Roman" pitchFamily="18" charset="0"/>
              <a:ea typeface="DFKai-SB" pitchFamily="65" charset="-12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436096" y="4581128"/>
            <a:ext cx="4067944" cy="2079104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</a:t>
            </a:r>
          </a:p>
          <a:p>
            <a:pPr algn="just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английского языка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ГБОУ г. Москвы СОШ с углубленным изучением отдельных предметов </a:t>
            </a:r>
          </a:p>
          <a:p>
            <a:pPr algn="just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им. Д. В. Рябинкина</a:t>
            </a:r>
          </a:p>
          <a:p>
            <a:pPr algn="just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Романенкова </a:t>
            </a:r>
          </a:p>
          <a:p>
            <a:pPr algn="just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Серафима Борисовна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08 La califfa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27584" y="332656"/>
            <a:ext cx="609600" cy="609600"/>
          </a:xfrm>
          <a:prstGeom prst="rect">
            <a:avLst/>
          </a:prstGeom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584" y="3789040"/>
            <a:ext cx="3840427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numSld="999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" r="8334"/>
          <a:stretch>
            <a:fillRect/>
          </a:stretch>
        </p:blipFill>
        <p:spPr>
          <a:xfrm>
            <a:off x="0" y="0"/>
            <a:ext cx="5286412" cy="642942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436096" y="5714992"/>
            <a:ext cx="3429024" cy="1143008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Мой дедушка возвратился с войны. Он был танкистом.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Ира Даниленко\img0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0"/>
            <a:ext cx="3851920" cy="52540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14942" y="1643050"/>
            <a:ext cx="3466728" cy="3167783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Моя бабушка по папиной линии – Даниленко (Борисова) Анна Павловна. Родилась – 21. 05. 1932 года. Умерла – 01. 03. 2005 года. Большую часть жизни она проработала в министерстве путей сообщения.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5"/>
            <a:ext cx="4537994" cy="590465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4" r="10934"/>
          <a:stretch>
            <a:fillRect/>
          </a:stretch>
        </p:blipFill>
        <p:spPr>
          <a:xfrm>
            <a:off x="1547664" y="404664"/>
            <a:ext cx="6019800" cy="4627984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19672" y="5157192"/>
            <a:ext cx="5904656" cy="862608"/>
          </a:xfrm>
        </p:spPr>
        <p:txBody>
          <a:bodyPr>
            <a:normAutofit fontScale="92500"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это мои бабушка и дедушка вместе. Они прожили вместе много лет.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13585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" t="7079" r="1949" b="7079"/>
          <a:stretch/>
        </p:blipFill>
        <p:spPr>
          <a:xfrm>
            <a:off x="457200" y="260648"/>
            <a:ext cx="5482952" cy="6097310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000760" y="2071678"/>
            <a:ext cx="2880320" cy="2500330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А это дедушка моего папы по папиной линии – Даниленко Федор Демьянович. Родился в городе Чугуев в 1906 году. Умер в 1983 году. Работал бухгалтером. У него была жена Анна Семёновна и у них было пять детей.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374216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4797152"/>
            <a:ext cx="8219256" cy="151068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Мой прадедушка по линии мамы моего папы – Борисов Павел Сафронович (1890г. – 1965г.) – воевал в Первую Мировую войну. Он служил в звании унтерофицер и был награжден Георгиевским крестом.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5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404664"/>
            <a:ext cx="8064896" cy="428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425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86380" y="1285860"/>
            <a:ext cx="3394720" cy="4381088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Мой дедушка по маминой линии Будник Михаил Петрович. Родился – 30. 11. 1927 года в селе Горностаевка Херсонской области в Украине. Умер – 24. 11. 1997 года. С 1944 по 1975 год служил в Советской армии. Он был  участником Великой Отечественной войны.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img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5" y="285728"/>
            <a:ext cx="4666077" cy="6143668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00694" y="1857364"/>
            <a:ext cx="3463794" cy="3166642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Моя бабушка по маминой линии – Будник (Токарева) Лилия Кононовна. Она родилась 20. 06. 1930 года в городе Тобольск. Больше 30 лет и в настоящее время работает  в  Ватутинской  гостинице  администратором.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img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0" y="476672"/>
            <a:ext cx="4752528" cy="5832648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8" r="16578"/>
          <a:stretch>
            <a:fillRect/>
          </a:stretch>
        </p:blipFill>
        <p:spPr>
          <a:xfrm>
            <a:off x="179512" y="188640"/>
            <a:ext cx="5760640" cy="626469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868144" y="1340768"/>
            <a:ext cx="3275856" cy="3960440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центре стоят бабушка и дедушка моей мамы по маминой линии. Мой дедушка, Токарев Конан Федорович, родился в 1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89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году в городе Тобольск, работал инженером на заводе. Он был призван в Омскую дивизию. Погиб под Москвой в 1942 году. Моя бабушка, Токарева (Махнева) Пелагея Михайловна, родилась в Омске в 1901 году. Их старший сын, Токарев Александр Кононович, был участником Великой Отечественной войны. Он пережил блокаду Ленинграда, освобождал Кёнигсберг, был награжден Медалью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«За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взятие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Кёнигсберга», «За оборону Ленинграда», а также многими другими орденами и медалями.</a:t>
            </a:r>
          </a:p>
        </p:txBody>
      </p:sp>
    </p:spTree>
    <p:extLst>
      <p:ext uri="{BB962C8B-B14F-4D97-AF65-F5344CB8AC3E}">
        <p14:creationId xmlns:p14="http://schemas.microsoft.com/office/powerpoint/2010/main" val="2418425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1556792"/>
            <a:ext cx="590465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может быть семьи дороже,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Теплом встречает отчий дом,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Здесь ждут тебя всегда с любовью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провожают в путь с добром.</a:t>
            </a:r>
          </a:p>
          <a:p>
            <a:pPr algn="just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Любите и цените счастье,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Оно рождается в семье,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Что может быть её дороже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 этой сказочной земле?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4963824" y="1885048"/>
            <a:ext cx="4586334" cy="3353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18425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0"/>
            <a:ext cx="103283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43608" y="5733256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лья\Pictures\1274862414_CCFB20F3E6E520E7E4E5F1FC2030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209" y="0"/>
            <a:ext cx="9173209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5085184"/>
            <a:ext cx="31238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Кто мои предки?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988840"/>
            <a:ext cx="41142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Где жили мои предки?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99792" y="404664"/>
            <a:ext cx="531927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Чем занимались мои предки?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009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11560" y="1916832"/>
            <a:ext cx="8229600" cy="5835352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   </a:t>
            </a:r>
          </a:p>
          <a:p>
            <a:pPr>
              <a:buNone/>
            </a:pPr>
            <a:endParaRPr lang="en-US" sz="3600" b="1" dirty="0" smtClean="0"/>
          </a:p>
          <a:p>
            <a:pPr>
              <a:buNone/>
            </a:pPr>
            <a:endParaRPr lang="en-US" sz="3600" b="1" dirty="0" smtClean="0"/>
          </a:p>
          <a:p>
            <a:pPr>
              <a:buNone/>
            </a:pPr>
            <a:r>
              <a:rPr lang="en-US" sz="3600" b="1" dirty="0" smtClean="0">
                <a:solidFill>
                  <a:srgbClr val="FF0000"/>
                </a:solidFill>
              </a:rPr>
              <a:t>   </a:t>
            </a:r>
            <a:r>
              <a:rPr lang="ru-RU" sz="3600" b="1" dirty="0" smtClean="0">
                <a:solidFill>
                  <a:srgbClr val="FF0000"/>
                </a:solidFill>
              </a:rPr>
              <a:t>Семья – источник изначальный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Небесным ангелом хранимый.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И грусть, и радость, и печали – 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Одни на всех, неразделимы.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Ира Даниленко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6857999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188640"/>
            <a:ext cx="913712" cy="6336704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Семейное</a:t>
            </a:r>
            <a:endParaRPr lang="ru-RU" sz="4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28384" y="809328"/>
            <a:ext cx="913712" cy="6048672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Дерево</a:t>
            </a:r>
            <a:endParaRPr lang="ru-RU" sz="4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4259"/>
      </p:ext>
    </p:extLst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DSC02079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260648"/>
            <a:ext cx="5544616" cy="5760640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5796136" y="1772816"/>
            <a:ext cx="3096344" cy="2664296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Меня зовут Даниленко Ирина Александровна. Я родилась 20. 05. 2001 года. Сейчас я ученица Ватутинской средней школы имени Дмитрия Валерьевича Рябинкина и учусь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«В» классе.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004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7188" b="18694"/>
          <a:stretch>
            <a:fillRect/>
          </a:stretch>
        </p:blipFill>
        <p:spPr>
          <a:xfrm>
            <a:off x="0" y="142852"/>
            <a:ext cx="5143503" cy="650085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43504" y="1643050"/>
            <a:ext cx="3748976" cy="3214710"/>
          </a:xfrm>
        </p:spPr>
        <p:txBody>
          <a:bodyPr>
            <a:normAutofit fontScale="92500" lnSpcReduction="10000"/>
          </a:bodyPr>
          <a:lstStyle/>
          <a:p>
            <a:pPr algn="just">
              <a:lnSpc>
                <a:spcPct val="10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Мой папа – Даниленко Александр Михайлович. Он родился 03. 08. 1962 года. Мой папа учился в Кубинской средней школе. Окончил Московское Суворовское Военное Училище и ещё  Смоленское Зенитно-Ракетное Высшее Военное училище. Он ветеран Вооружённых сил, и в настоящее время военный пенсионер.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02079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6242" b="16355"/>
          <a:stretch>
            <a:fillRect/>
          </a:stretch>
        </p:blipFill>
        <p:spPr>
          <a:xfrm>
            <a:off x="214282" y="285728"/>
            <a:ext cx="6072230" cy="6286544"/>
          </a:xfrm>
          <a:prstGeom prst="rect">
            <a:avLst/>
          </a:prstGeo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57950" y="2643182"/>
            <a:ext cx="2428892" cy="1357322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таким мой папа был в Московском Суворовском училище.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628" y="1500174"/>
            <a:ext cx="3925670" cy="3811294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Моя мама – Даниленко (Будник) Ирина Михайловна. Она родилась 06. 02. 1968 года. Закончила Ватутинскую среднюю школу. Окончила Московский энергетический институт. Ее профессия – радиоинженер. Она тоже служила в армии и сейчас она ветеран Вооруженных сил.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img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4608512" cy="6336704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15008" y="1643050"/>
            <a:ext cx="3143272" cy="3571900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Мой дедушка по папиной линии – Даниленко Михаил Федорович. Родился – 03. 05. 1926 года. Умер – 08. 05. 1999 года. Он с 1944 по 1975 служил в советской армии и был участником Великой Отечественной войны.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214290"/>
            <a:ext cx="5143536" cy="6143668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427</TotalTime>
  <Words>619</Words>
  <Application>Microsoft Office PowerPoint</Application>
  <PresentationFormat>Экран (4:3)</PresentationFormat>
  <Paragraphs>39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Проектная работа  «Моя родословная» учащейся 5 «В» класса  ГБОУ г. Москвы СОШ с углубленным изучением отдельных предметов №1392 им. Д. В. Рябинкина Даниленко Ирины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Илья</dc:creator>
  <cp:lastModifiedBy>Учитель</cp:lastModifiedBy>
  <cp:revision>72</cp:revision>
  <dcterms:created xsi:type="dcterms:W3CDTF">2012-01-18T13:16:49Z</dcterms:created>
  <dcterms:modified xsi:type="dcterms:W3CDTF">2013-11-12T08:33:48Z</dcterms:modified>
</cp:coreProperties>
</file>