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2.pp.ru/gallery2/image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" y="-8571"/>
            <a:ext cx="9139321" cy="69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459452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прадедушка 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b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Воронков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Тимофеевич, 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 Великой Отечественной войны.</a:t>
            </a:r>
            <a:endParaRPr lang="ru-RU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4653136"/>
            <a:ext cx="4860031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Подготовил ученик 7 «А» класса ГБОУ г. Москвы средней общеобразовательной школы </a:t>
            </a:r>
          </a:p>
          <a:p>
            <a:r>
              <a:rPr lang="ru-RU" sz="2400" b="1" dirty="0" smtClean="0"/>
              <a:t>№ </a:t>
            </a:r>
            <a:r>
              <a:rPr lang="ru-RU" sz="2400" b="1" dirty="0"/>
              <a:t>285 имени В.А. </a:t>
            </a:r>
            <a:r>
              <a:rPr lang="ru-RU" sz="2400" b="1" dirty="0" err="1" smtClean="0"/>
              <a:t>Молодцова</a:t>
            </a:r>
            <a:endParaRPr lang="ru-RU" sz="2400" b="1" dirty="0" smtClean="0"/>
          </a:p>
          <a:p>
            <a:r>
              <a:rPr lang="ru-RU" sz="2400" b="1" dirty="0" smtClean="0"/>
              <a:t>Воронков Данила</a:t>
            </a:r>
            <a:endParaRPr lang="ru-RU" sz="2400" b="1" dirty="0"/>
          </a:p>
          <a:p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F:\Новая папка (2)\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7260" y="1333422"/>
            <a:ext cx="5385902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/>
              <a:t>Сразу после окончания Войны Лев Тимофеевич и Полина Михайловна  сыграли свадьбу, а в 1946 году родился мой дедушка Аркадий Львович.</a:t>
            </a:r>
            <a:endParaRPr lang="ru-RU" sz="2400" b="1" i="1" dirty="0"/>
          </a:p>
        </p:txBody>
      </p:sp>
      <p:pic>
        <p:nvPicPr>
          <p:cNvPr id="4" name="Рисунок 3" descr="F:\Новая папка (2)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484785"/>
            <a:ext cx="3798168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93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После прорыва блокады, продолжал воевать и  закончил войну, дойдя до Берлина. Был награжден боевыми орденами и медалями: «За взятие Берлина», «За оборону Ленинграда», «За боевые заслуги», и многими другими.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C:\Documents and Settings\boss\Desktop\May02#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56" y="1556792"/>
            <a:ext cx="3078088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C:\Documents and Settings\boss\Desktop\May03#3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785" y="1556792"/>
            <a:ext cx="4006215" cy="530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boss\Desktop\May03#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56792"/>
            <a:ext cx="207795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67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1945 &amp;gcy;&amp;ocy;&amp;dcy; &amp;vcy; &amp;fcy;&amp;ocy;&amp;tcy;&amp;ocy;&amp;gcy;&amp;rcy;&amp;acy;&amp;f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718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bg2"/>
                </a:solidFill>
              </a:rPr>
              <a:t>СПАСИБО ВСЕМ, КТО ЗАЩИЩАЛ НАШУ РОДИНУ, КТО ТРУДИЛСЯ В ТЫЛУ, КТО ПАЛ СМЕРТЬЮ ХРАБРЫХ.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bg2"/>
                </a:solidFill>
              </a:rPr>
              <a:t>МЫ НИКОГДА ВАС НЕ ЗАБУДЕМ!!!</a:t>
            </a:r>
            <a:endParaRPr lang="ru-RU" sz="48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1" y="188640"/>
            <a:ext cx="4815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Лев Тимофеевич </a:t>
            </a:r>
            <a:r>
              <a:rPr lang="ru-RU" sz="2000" b="1" i="1" dirty="0" smtClean="0">
                <a:solidFill>
                  <a:srgbClr val="C00000"/>
                </a:solidFill>
              </a:rPr>
              <a:t>Воронков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(22.03.1920 – 27.08.1979)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 июне </a:t>
            </a:r>
            <a:r>
              <a:rPr lang="ru-RU" sz="2000" b="1" i="1" dirty="0">
                <a:solidFill>
                  <a:srgbClr val="C00000"/>
                </a:solidFill>
              </a:rPr>
              <a:t>1941 года с оперативными полками  пограничных войск НКВД был направлен на Ленинградский фронт. Внутренние войска НКВД на  территории Ленинграда и области охраняли промышленные предприятия, железнодорожные коммуникации Октябрьской и Кировской железных дорог, Смольный.  Большая часть этих подразделений оказалась в кольце блокады. </a:t>
            </a:r>
          </a:p>
        </p:txBody>
      </p:sp>
      <p:pic>
        <p:nvPicPr>
          <p:cNvPr id="7" name="Рисунок 6" descr="C:\Documents and Settings\boss\Desktop\May02#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53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1945 &amp;gcy;&amp;ocy;&amp;dcy; &amp;vcy; &amp;fcy;&amp;ocy;&amp;tcy;&amp;ocy;&amp;gcy;&amp;rcy;&amp;acy;&amp;f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80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Documents and Settings\boss\Desktop\May02#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74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43284" y="121294"/>
            <a:ext cx="45753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Враг засылал в город шпионов и провокаторов, задачей которых было насаждать панику и неуверенность среди осажденных, доносить  о размерах разрушений и передвижениях </a:t>
            </a:r>
            <a:r>
              <a:rPr lang="ru-RU" sz="2000" b="1" i="1" dirty="0" smtClean="0">
                <a:solidFill>
                  <a:srgbClr val="C00000"/>
                </a:solidFill>
              </a:rPr>
              <a:t>войск. В </a:t>
            </a:r>
            <a:r>
              <a:rPr lang="ru-RU" sz="2000" b="1" i="1" dirty="0">
                <a:solidFill>
                  <a:srgbClr val="C00000"/>
                </a:solidFill>
              </a:rPr>
              <a:t>составе войск </a:t>
            </a:r>
            <a:r>
              <a:rPr lang="ru-RU" sz="2000" b="1" i="1" dirty="0" smtClean="0">
                <a:solidFill>
                  <a:srgbClr val="C00000"/>
                </a:solidFill>
              </a:rPr>
              <a:t>НКВД Лев </a:t>
            </a:r>
            <a:r>
              <a:rPr lang="ru-RU" sz="2000" b="1" i="1" dirty="0">
                <a:solidFill>
                  <a:srgbClr val="C00000"/>
                </a:solidFill>
              </a:rPr>
              <a:t>Тимофеевич занимался выявлением </a:t>
            </a:r>
            <a:r>
              <a:rPr lang="ru-RU" sz="2000" b="1" i="1" dirty="0" smtClean="0">
                <a:solidFill>
                  <a:srgbClr val="C00000"/>
                </a:solidFill>
              </a:rPr>
              <a:t> немецких   шпионов</a:t>
            </a:r>
            <a:r>
              <a:rPr lang="ru-RU" sz="2000" b="1" i="1" dirty="0">
                <a:solidFill>
                  <a:srgbClr val="C00000"/>
                </a:solidFill>
              </a:rPr>
              <a:t>, а также участвовал в отражении фашистских атак на блокадный Ленинград. Делился своим военным пайком с голодающим населением. В осажденном    городе перенес тиф и холеру.</a:t>
            </a:r>
          </a:p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918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21 1941 &amp;gcy;&amp;ocy;&amp;dcy; &amp;vcy; &amp;chcy;&amp;iecy;&amp;rcy;&amp;ncy;&amp;ocy; &amp;bcy;&amp;iecy;&amp;lcy;&amp;ycy;&amp;khcy; &amp;fcy;&amp;ocy;&amp;tcy;&amp;ocy;&amp;gcy;&amp;rcy;&amp;acy;&amp;f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2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 (2)\Без имен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188640"/>
            <a:ext cx="9649072" cy="60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Иногда, из блокадного Ленинграда, приходили фронтовые  треугольники…</a:t>
            </a:r>
            <a:endParaRPr lang="ru-RU" sz="2800" b="1" i="1" dirty="0"/>
          </a:p>
        </p:txBody>
      </p:sp>
      <p:pic>
        <p:nvPicPr>
          <p:cNvPr id="7" name="Рисунок 6" descr="C:\Users\БОСС\Desktop\ТАНЯ\детский сад\воронков\May02#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312368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2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24 1941 &amp;gcy;&amp;ocy;&amp;dcy; &amp;vcy; &amp;chcy;&amp;iecy;&amp;rcy;&amp;ncy;&amp;ocy; &amp;bcy;&amp;iecy;&amp;lcy;&amp;ycy;&amp;khcy; &amp;fcy;&amp;ocy;&amp;tcy;&amp;ocy;&amp;gcy;&amp;rcy;&amp;acy;&amp;f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519" cy="68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Иногда доходили письма, которые сохранила моя прабабушка Полина Михайловна. Они познакомились перед самой войной…</a:t>
            </a:r>
            <a:endParaRPr lang="ru-RU" sz="2400" b="1" dirty="0"/>
          </a:p>
        </p:txBody>
      </p:sp>
      <p:pic>
        <p:nvPicPr>
          <p:cNvPr id="4" name="Рисунок 3" descr="G:\File0393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12776"/>
            <a:ext cx="9144001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84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«Блокада прорвана. В городе флаги», - писал прадедушка .</a:t>
            </a:r>
            <a:endParaRPr lang="ru-RU" sz="2800" b="1" i="1" dirty="0"/>
          </a:p>
        </p:txBody>
      </p:sp>
      <p:pic>
        <p:nvPicPr>
          <p:cNvPr id="4" name="Рисунок 3" descr="F:\Новая папка (2)\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9248" y="-567888"/>
            <a:ext cx="5400600" cy="9073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46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43" y="125760"/>
            <a:ext cx="497889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Так выглядели почтовые карточки.</a:t>
            </a:r>
            <a:endParaRPr lang="ru-RU" sz="2400" b="1" i="1" dirty="0"/>
          </a:p>
        </p:txBody>
      </p:sp>
      <p:pic>
        <p:nvPicPr>
          <p:cNvPr id="4" name="Рисунок 3" descr="F:\Новая папка (2)\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" y="4121696"/>
            <a:ext cx="5353594" cy="272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Новая папка (2)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" y="1268760"/>
            <a:ext cx="5353594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БОСС\Desktop\ТАНЯ\детский сад\воронков\May02#25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1800200" cy="47419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64088" y="278160"/>
            <a:ext cx="377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/>
              <a:t>Чудом, сохранившаяся </a:t>
            </a:r>
            <a:r>
              <a:rPr lang="ru-RU" sz="2400" b="1" i="1" smtClean="0"/>
              <a:t>хлебная карточка.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09754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«Поздравляю с 23-летием, присвоение военного звания…», - писала прабабушка на фронт.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Новая папка (2)\0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9447" y="-545076"/>
            <a:ext cx="5517231" cy="9288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42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kino-ussr.ru/uploads/posts/2012-10/1349201776_okkupant.-leto-1941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Эту карточку Лев Тимофеевич прислал уже из Западной Европы.</a:t>
            </a:r>
            <a:endParaRPr lang="ru-RU" sz="2800" b="1" i="1" dirty="0"/>
          </a:p>
        </p:txBody>
      </p:sp>
      <p:pic>
        <p:nvPicPr>
          <p:cNvPr id="5" name="Объект 4" descr="F:\Новая папка (2)\00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1412776"/>
            <a:ext cx="9345108" cy="552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79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305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Мой прадедушка –  Воронков Лев Тимофеевич,  участник Великой Отечественной войны.</vt:lpstr>
      <vt:lpstr>Презентация PowerPoint</vt:lpstr>
      <vt:lpstr>Презентация PowerPoint</vt:lpstr>
      <vt:lpstr>Иногда, из блокадного Ленинграда, приходили фронтовые  треугольники…</vt:lpstr>
      <vt:lpstr>Иногда доходили письма, которые сохранила моя прабабушка Полина Михайловна. Они познакомились перед самой войной…</vt:lpstr>
      <vt:lpstr>«Блокада прорвана. В городе флаги», - писал прадедушка .</vt:lpstr>
      <vt:lpstr>Так выглядели почтовые карточки.</vt:lpstr>
      <vt:lpstr>«Поздравляю с 23-летием, присвоение военного звания…», - писала прабабушка на фронт.</vt:lpstr>
      <vt:lpstr>Эту карточку Лев Тимофеевич прислал уже из Западной Европы.</vt:lpstr>
      <vt:lpstr>Сразу после окончания Войны Лев Тимофеевич и Полина Михайловна  сыграли свадьбу, а в 1946 году родился мой дедушка Аркадий Львович.</vt:lpstr>
      <vt:lpstr>После прорыва блокады, продолжал воевать и  закончил войну, дойдя до Берлина. Был награжден боевыми орденами и медалями: «За взятие Берлина», «За оборону Ленинграда», «За боевые заслуги», и многими другими.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–  Воронков Лев Тимофеевич, участник Великой Отечественной войны</dc:title>
  <dc:creator>Данила</dc:creator>
  <cp:lastModifiedBy>Данила</cp:lastModifiedBy>
  <cp:revision>14</cp:revision>
  <dcterms:created xsi:type="dcterms:W3CDTF">2013-12-23T14:52:12Z</dcterms:created>
  <dcterms:modified xsi:type="dcterms:W3CDTF">2013-12-23T20:11:51Z</dcterms:modified>
</cp:coreProperties>
</file>