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72" r:id="rId7"/>
    <p:sldId id="276" r:id="rId8"/>
    <p:sldId id="261" r:id="rId9"/>
    <p:sldId id="262" r:id="rId10"/>
    <p:sldId id="264" r:id="rId11"/>
    <p:sldId id="265" r:id="rId12"/>
    <p:sldId id="268" r:id="rId13"/>
    <p:sldId id="266" r:id="rId14"/>
    <p:sldId id="267" r:id="rId15"/>
    <p:sldId id="269" r:id="rId16"/>
    <p:sldId id="270" r:id="rId17"/>
    <p:sldId id="271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02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37222-CE69-4677-9CE4-52CF50F50566}" type="datetimeFigureOut">
              <a:rPr lang="ru-RU" smtClean="0"/>
              <a:pPr/>
              <a:t>27.04.2014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400ED-DFCD-4EE0-9BC2-83E2B493046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37222-CE69-4677-9CE4-52CF50F50566}" type="datetimeFigureOut">
              <a:rPr lang="ru-RU" smtClean="0"/>
              <a:pPr/>
              <a:t>27.04.2014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400ED-DFCD-4EE0-9BC2-83E2B49304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37222-CE69-4677-9CE4-52CF50F50566}" type="datetimeFigureOut">
              <a:rPr lang="ru-RU" smtClean="0"/>
              <a:pPr/>
              <a:t>27.04.2014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400ED-DFCD-4EE0-9BC2-83E2B49304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37222-CE69-4677-9CE4-52CF50F50566}" type="datetimeFigureOut">
              <a:rPr lang="ru-RU" smtClean="0"/>
              <a:pPr/>
              <a:t>27.04.2014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400ED-DFCD-4EE0-9BC2-83E2B493046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37222-CE69-4677-9CE4-52CF50F50566}" type="datetimeFigureOut">
              <a:rPr lang="ru-RU" smtClean="0"/>
              <a:pPr/>
              <a:t>27.04.2014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400ED-DFCD-4EE0-9BC2-83E2B49304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37222-CE69-4677-9CE4-52CF50F50566}" type="datetimeFigureOut">
              <a:rPr lang="ru-RU" smtClean="0"/>
              <a:pPr/>
              <a:t>27.04.2014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400ED-DFCD-4EE0-9BC2-83E2B49304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37222-CE69-4677-9CE4-52CF50F50566}" type="datetimeFigureOut">
              <a:rPr lang="ru-RU" smtClean="0"/>
              <a:pPr/>
              <a:t>27.04.2014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400ED-DFCD-4EE0-9BC2-83E2B49304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37222-CE69-4677-9CE4-52CF50F50566}" type="datetimeFigureOut">
              <a:rPr lang="ru-RU" smtClean="0"/>
              <a:pPr/>
              <a:t>27.04.2014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400ED-DFCD-4EE0-9BC2-83E2B49304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37222-CE69-4677-9CE4-52CF50F50566}" type="datetimeFigureOut">
              <a:rPr lang="ru-RU" smtClean="0"/>
              <a:pPr/>
              <a:t>27.04.2014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400ED-DFCD-4EE0-9BC2-83E2B49304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37222-CE69-4677-9CE4-52CF50F50566}" type="datetimeFigureOut">
              <a:rPr lang="ru-RU" smtClean="0"/>
              <a:pPr/>
              <a:t>27.04.2014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400ED-DFCD-4EE0-9BC2-83E2B49304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37222-CE69-4677-9CE4-52CF50F50566}" type="datetimeFigureOut">
              <a:rPr lang="ru-RU" smtClean="0"/>
              <a:pPr/>
              <a:t>27.04.2014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400ED-DFCD-4EE0-9BC2-83E2B49304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2FD37222-CE69-4677-9CE4-52CF50F50566}" type="datetimeFigureOut">
              <a:rPr lang="ru-RU" smtClean="0"/>
              <a:pPr/>
              <a:t>27.04.2014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B52400ED-DFCD-4EE0-9BC2-83E2B493046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Выполнила</a:t>
            </a:r>
          </a:p>
          <a:p>
            <a:r>
              <a:rPr lang="ru-RU" dirty="0" smtClean="0"/>
              <a:t>ученица 10 «Б» класса </a:t>
            </a:r>
          </a:p>
          <a:p>
            <a:r>
              <a:rPr lang="ru-RU" dirty="0" smtClean="0"/>
              <a:t>МКОУ </a:t>
            </a:r>
            <a:r>
              <a:rPr lang="ru-RU" dirty="0" err="1" smtClean="0"/>
              <a:t>Таловской</a:t>
            </a:r>
            <a:r>
              <a:rPr lang="ru-RU" dirty="0" smtClean="0"/>
              <a:t> СОШ</a:t>
            </a:r>
          </a:p>
          <a:p>
            <a:r>
              <a:rPr lang="ru-RU" dirty="0" smtClean="0"/>
              <a:t>Гаврилова Анна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4000" dirty="0" smtClean="0"/>
              <a:t>Из семейного альбома</a:t>
            </a:r>
            <a:endParaRPr lang="ru-RU" sz="4000" dirty="0"/>
          </a:p>
        </p:txBody>
      </p:sp>
      <p:pic>
        <p:nvPicPr>
          <p:cNvPr id="4" name="v.a._motsart_-_rekviem_lakrimoza_7_chast_(zaycev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12429" y="9087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56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908720"/>
            <a:ext cx="7924800" cy="508918"/>
          </a:xfrm>
        </p:spPr>
        <p:txBody>
          <a:bodyPr/>
          <a:lstStyle/>
          <a:p>
            <a:r>
              <a:rPr lang="ru-RU" dirty="0" smtClean="0"/>
              <a:t>Иванов </a:t>
            </a:r>
            <a:r>
              <a:rPr lang="ru-RU" dirty="0" err="1" smtClean="0"/>
              <a:t>николай</a:t>
            </a:r>
            <a:r>
              <a:rPr lang="ru-RU" dirty="0" smtClean="0"/>
              <a:t> </a:t>
            </a:r>
            <a:r>
              <a:rPr lang="ru-RU" dirty="0" err="1" smtClean="0"/>
              <a:t>михайлович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1507914"/>
            <a:ext cx="345638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</a:t>
            </a:r>
            <a:r>
              <a:rPr lang="ru-RU" dirty="0" smtClean="0"/>
              <a:t>одился в 1924 году на хуторе Курбатов </a:t>
            </a:r>
            <a:r>
              <a:rPr lang="ru-RU" dirty="0" err="1" smtClean="0"/>
              <a:t>Касторенского</a:t>
            </a:r>
            <a:r>
              <a:rPr lang="ru-RU" dirty="0" smtClean="0"/>
              <a:t> района Курской области. Ушёл на фронт в 1942г. после освобождения от немцев Воронежской обл. Ему было всего 17 лет…По сведениям МО стало известно, что он был рядовым-разведчиком 477 армейского минометного полка 13-й армии. Погиб 10 октября 1943 года, похоронен в братской могиле в селе </a:t>
            </a:r>
            <a:r>
              <a:rPr lang="ru-RU" dirty="0" err="1" smtClean="0"/>
              <a:t>Староселье</a:t>
            </a:r>
            <a:r>
              <a:rPr lang="ru-RU" dirty="0" smtClean="0"/>
              <a:t> Чернобыльского р-на Киевской обл. Ныне это 30-ая зона отчуждения Чернобыльской АЭС. Есть фотография братской могилы в виде 2х обелисков с именами похороненных.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484784"/>
            <a:ext cx="3680801" cy="5057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0609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7922840" cy="580926"/>
          </a:xfrm>
        </p:spPr>
        <p:txBody>
          <a:bodyPr/>
          <a:lstStyle/>
          <a:p>
            <a:r>
              <a:rPr lang="ru-RU" dirty="0"/>
              <a:t>Захоронение в селе </a:t>
            </a:r>
            <a:r>
              <a:rPr lang="ru-RU" dirty="0" err="1"/>
              <a:t>Староселье</a:t>
            </a:r>
            <a:endParaRPr lang="ru-RU" dirty="0"/>
          </a:p>
        </p:txBody>
      </p:sp>
      <p:pic>
        <p:nvPicPr>
          <p:cNvPr id="4" name="Picture 4" descr="starosillia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052735"/>
            <a:ext cx="6408712" cy="480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063691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8064" y="1700808"/>
            <a:ext cx="3672408" cy="2736304"/>
          </a:xfrm>
        </p:spPr>
        <p:txBody>
          <a:bodyPr/>
          <a:lstStyle/>
          <a:p>
            <a:r>
              <a:rPr lang="ru-RU" sz="1600" dirty="0"/>
              <a:t>Выписка из именного списка </a:t>
            </a:r>
            <a:r>
              <a:rPr lang="ru-RU" sz="1600" dirty="0" smtClean="0"/>
              <a:t> </a:t>
            </a:r>
            <a:r>
              <a:rPr lang="ru-RU" sz="1600" dirty="0"/>
              <a:t>безвозвратных </a:t>
            </a:r>
            <a:r>
              <a:rPr lang="ru-RU" sz="1600" dirty="0" smtClean="0"/>
              <a:t>потерь начальствующего и рядового состава 477 армейского минометного полка за период с 10 по 20 окт. 1943 </a:t>
            </a:r>
            <a:r>
              <a:rPr lang="ru-RU" sz="1600" dirty="0" smtClean="0"/>
              <a:t>г(источник </a:t>
            </a:r>
            <a:r>
              <a:rPr lang="ru-RU" sz="1600" dirty="0"/>
              <a:t>информации: ЦАМО, № фонда: </a:t>
            </a:r>
            <a:r>
              <a:rPr lang="ru-RU" sz="1600" dirty="0" smtClean="0"/>
              <a:t>58, </a:t>
            </a:r>
            <a:r>
              <a:rPr lang="ru-RU" sz="1600" dirty="0"/>
              <a:t>№ </a:t>
            </a:r>
            <a:r>
              <a:rPr lang="ru-RU" sz="1600" dirty="0" smtClean="0"/>
              <a:t>описи:18001, </a:t>
            </a:r>
            <a:r>
              <a:rPr lang="ru-RU" sz="1600" dirty="0"/>
              <a:t>№ </a:t>
            </a:r>
            <a:r>
              <a:rPr lang="ru-RU" sz="1600" dirty="0" smtClean="0"/>
              <a:t>дела:964)</a:t>
            </a:r>
            <a:endParaRPr lang="ru-RU" sz="1600" dirty="0"/>
          </a:p>
        </p:txBody>
      </p:sp>
      <p:pic>
        <p:nvPicPr>
          <p:cNvPr id="4" name="Picture 4" descr="иванов никола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4629274" cy="5545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2060848"/>
            <a:ext cx="4248472" cy="72008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25837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Иванов яков </a:t>
            </a:r>
            <a:r>
              <a:rPr lang="ru-RU" dirty="0" err="1" smtClean="0"/>
              <a:t>михайлович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556792"/>
            <a:ext cx="2897905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995936" y="1700808"/>
            <a:ext cx="44644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</a:t>
            </a:r>
            <a:r>
              <a:rPr lang="ru-RU" dirty="0" smtClean="0"/>
              <a:t>одился в 1909 году на хуторе Курбатов </a:t>
            </a:r>
            <a:r>
              <a:rPr lang="ru-RU" dirty="0" err="1" smtClean="0"/>
              <a:t>Касторенского</a:t>
            </a:r>
            <a:r>
              <a:rPr lang="ru-RU" dirty="0" smtClean="0"/>
              <a:t> района Курской области. Про Якова Михайловича почти ничего не известно. Есть информация, что он работал в Туле и был призван оттуда на фронт. Информации про военкомат и про часть, к которой он был приписан нет. Известно, что в часть эшелон с солдатами не </a:t>
            </a:r>
            <a:r>
              <a:rPr lang="ru-RU" dirty="0" smtClean="0"/>
              <a:t>прибыл.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87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Иванов </a:t>
            </a:r>
            <a:r>
              <a:rPr lang="ru-RU" dirty="0" err="1" smtClean="0"/>
              <a:t>владимир</a:t>
            </a:r>
            <a:r>
              <a:rPr lang="ru-RU" dirty="0" smtClean="0"/>
              <a:t> </a:t>
            </a:r>
            <a:r>
              <a:rPr lang="ru-RU" dirty="0" err="1" smtClean="0"/>
              <a:t>михайлович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00808"/>
            <a:ext cx="4416052" cy="34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5364088" y="1628800"/>
            <a:ext cx="25202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Иванов Владимир Михайлович вернулся с войны с контузией, но не смотря на это, прожил долгую жизнь, воспитал трех дочерей.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02973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 войны не вернулся также отец моей бабушки…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56792"/>
            <a:ext cx="3277907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355976" y="1412776"/>
            <a:ext cx="432048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/>
              <a:t>Святышев</a:t>
            </a:r>
            <a:r>
              <a:rPr lang="ru-RU" sz="2400" b="1" dirty="0" smtClean="0"/>
              <a:t> Фрол Михайлович </a:t>
            </a:r>
            <a:r>
              <a:rPr lang="ru-RU" dirty="0" smtClean="0"/>
              <a:t>родился в 1910 году. Призван 15 августа 1941 года </a:t>
            </a:r>
            <a:r>
              <a:rPr lang="ru-RU" dirty="0" err="1" smtClean="0"/>
              <a:t>Касторенским</a:t>
            </a:r>
            <a:r>
              <a:rPr lang="ru-RU" dirty="0" smtClean="0"/>
              <a:t> РВК </a:t>
            </a:r>
            <a:r>
              <a:rPr lang="ru-RU" dirty="0" err="1" smtClean="0"/>
              <a:t>Касторенского</a:t>
            </a:r>
            <a:r>
              <a:rPr lang="ru-RU" dirty="0" smtClean="0"/>
              <a:t> р-на курской обл. В военных документах он записан как пропавший без вести в апреле 1943 года. Однако, после войны вдова Фрола Михайловича, моя прабабушка, нашла его сослуживца. По словам однополчанина, погиб </a:t>
            </a:r>
            <a:r>
              <a:rPr lang="ru-RU" dirty="0" smtClean="0"/>
              <a:t>Фрол Михайлович на </a:t>
            </a:r>
            <a:r>
              <a:rPr lang="ru-RU" dirty="0" smtClean="0"/>
              <a:t>его глазах во время авианалета – распутывал лошадь. </a:t>
            </a:r>
            <a:r>
              <a:rPr lang="ru-RU" dirty="0" smtClean="0"/>
              <a:t>Фрол Михайлович был ездовым в артиллерийском полку. </a:t>
            </a:r>
            <a:r>
              <a:rPr lang="ru-RU" dirty="0" smtClean="0"/>
              <a:t>Он не мог оставить орудие, поэтому был убит прямым попаданием бомбы. На сайте МО есть запись в отчетах о безвозвратных потерях.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967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68144" y="836712"/>
            <a:ext cx="3096344" cy="3672408"/>
          </a:xfrm>
        </p:spPr>
        <p:txBody>
          <a:bodyPr/>
          <a:lstStyle/>
          <a:p>
            <a:r>
              <a:rPr lang="ru-RU" sz="2000" dirty="0"/>
              <a:t>Выписка из именного </a:t>
            </a:r>
            <a:r>
              <a:rPr lang="ru-RU" sz="2000" dirty="0" smtClean="0"/>
              <a:t>списка </a:t>
            </a:r>
            <a:r>
              <a:rPr lang="ru-RU" sz="2000" dirty="0"/>
              <a:t>безвозвратных </a:t>
            </a:r>
            <a:r>
              <a:rPr lang="ru-RU" sz="2000" dirty="0" smtClean="0"/>
              <a:t>потерь (</a:t>
            </a:r>
            <a:r>
              <a:rPr lang="ru-RU" sz="2000" dirty="0"/>
              <a:t>источник информации: ЦАМО, № фонда: </a:t>
            </a:r>
            <a:r>
              <a:rPr lang="ru-RU" sz="2000" dirty="0" smtClean="0"/>
              <a:t>58, </a:t>
            </a:r>
            <a:r>
              <a:rPr lang="ru-RU" sz="2000" dirty="0"/>
              <a:t>№ </a:t>
            </a:r>
            <a:r>
              <a:rPr lang="ru-RU" sz="2000" dirty="0" smtClean="0"/>
              <a:t>описи:977522, </a:t>
            </a:r>
            <a:r>
              <a:rPr lang="ru-RU" sz="2000" dirty="0"/>
              <a:t>№ </a:t>
            </a:r>
            <a:r>
              <a:rPr lang="ru-RU" sz="2000" dirty="0" smtClean="0"/>
              <a:t>дела:270)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4" name="Picture 4" descr="св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0351"/>
            <a:ext cx="5457383" cy="5256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529209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 отец моего дедушки…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19683"/>
            <a:ext cx="4285713" cy="36530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5004048" y="1700808"/>
            <a:ext cx="324036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Астафьев Дмитрий Петрович </a:t>
            </a:r>
            <a:r>
              <a:rPr lang="ru-RU" dirty="0" smtClean="0"/>
              <a:t>родился в 1908 </a:t>
            </a:r>
            <a:r>
              <a:rPr lang="ru-RU" dirty="0" smtClean="0"/>
              <a:t>году в селе Тербуны Липецкой обл. В начале 30-х </a:t>
            </a:r>
            <a:r>
              <a:rPr lang="ru-RU" dirty="0" err="1" smtClean="0"/>
              <a:t>гг</a:t>
            </a:r>
            <a:r>
              <a:rPr lang="ru-RU" dirty="0" smtClean="0"/>
              <a:t> переехал с семьей в Воронеж, откуда и был призван на фронт. Погиб в 1944 году на Западной Украине, место захоронения неизвестно.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440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4466456" cy="576064"/>
          </a:xfrm>
        </p:spPr>
        <p:txBody>
          <a:bodyPr/>
          <a:lstStyle/>
          <a:p>
            <a:r>
              <a:rPr lang="ru-RU" dirty="0" smtClean="0"/>
              <a:t>Его письмо семье…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80153"/>
            <a:ext cx="3672408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736" y="1482440"/>
            <a:ext cx="3347864" cy="2231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827584" y="3501008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Дедушка берег его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714349"/>
            <a:ext cx="3095836" cy="2063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8577367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Дедушкиной матери пришла такая справка о том, что ее муж получил медаль «За отвагу»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1600200"/>
            <a:ext cx="6172200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2126015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7"/>
          <p:cNvSpPr>
            <a:spLocks noGrp="1"/>
          </p:cNvSpPr>
          <p:nvPr>
            <p:ph sz="quarter" idx="13"/>
          </p:nvPr>
        </p:nvSpPr>
        <p:spPr>
          <a:xfrm>
            <a:off x="539552" y="332656"/>
            <a:ext cx="3312368" cy="5184576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sz="3300" b="1" i="1" u="sng" dirty="0"/>
              <a:t>Слава ветеранам  </a:t>
            </a:r>
          </a:p>
          <a:p>
            <a:pPr marL="0" indent="0">
              <a:buNone/>
            </a:pPr>
            <a:r>
              <a:rPr lang="ru-RU" sz="2900" dirty="0"/>
              <a:t>Сколько лет уж прошло, с той поры,</a:t>
            </a:r>
          </a:p>
          <a:p>
            <a:pPr marL="0" indent="0">
              <a:buNone/>
            </a:pPr>
            <a:r>
              <a:rPr lang="ru-RU" sz="2900" dirty="0"/>
              <a:t>Как горела земля под ногами,</a:t>
            </a:r>
          </a:p>
          <a:p>
            <a:pPr marL="0" indent="0">
              <a:buNone/>
            </a:pPr>
            <a:r>
              <a:rPr lang="ru-RU" sz="2900" dirty="0"/>
              <a:t>Многих нет ветеранов войны,</a:t>
            </a:r>
          </a:p>
          <a:p>
            <a:pPr marL="0" indent="0">
              <a:buNone/>
            </a:pPr>
            <a:r>
              <a:rPr lang="ru-RU" sz="2900" dirty="0"/>
              <a:t>Но, мы помним о них, они с нами.</a:t>
            </a:r>
          </a:p>
          <a:p>
            <a:pPr marL="0" indent="0">
              <a:buNone/>
            </a:pPr>
            <a:r>
              <a:rPr lang="ru-RU" sz="2900" dirty="0" smtClean="0"/>
              <a:t>И</a:t>
            </a:r>
            <a:r>
              <a:rPr lang="ru-RU" sz="2900" dirty="0"/>
              <a:t>, листая альбомы в семье,</a:t>
            </a:r>
          </a:p>
          <a:p>
            <a:pPr marL="0" indent="0">
              <a:buNone/>
            </a:pPr>
            <a:r>
              <a:rPr lang="ru-RU" sz="2900" dirty="0"/>
              <a:t>Вдруг заметит нечаянно кто-то,</a:t>
            </a:r>
          </a:p>
          <a:p>
            <a:pPr marL="0" indent="0">
              <a:buNone/>
            </a:pPr>
            <a:r>
              <a:rPr lang="ru-RU" sz="2900" dirty="0"/>
              <a:t>Притаилась война в уголке,</a:t>
            </a:r>
          </a:p>
          <a:p>
            <a:pPr marL="0" indent="0">
              <a:buNone/>
            </a:pPr>
            <a:r>
              <a:rPr lang="ru-RU" sz="2900" dirty="0"/>
              <a:t>В пожелтевшем от времени фото.</a:t>
            </a:r>
          </a:p>
          <a:p>
            <a:pPr marL="0" indent="0">
              <a:buNone/>
            </a:pPr>
            <a:r>
              <a:rPr lang="ru-RU" sz="2900" dirty="0" smtClean="0"/>
              <a:t>С </a:t>
            </a:r>
            <a:r>
              <a:rPr lang="ru-RU" sz="2900" dirty="0"/>
              <a:t>фотографий с улыбкой глядят,</a:t>
            </a:r>
          </a:p>
          <a:p>
            <a:pPr marL="0" indent="0">
              <a:buNone/>
            </a:pPr>
            <a:r>
              <a:rPr lang="ru-RU" sz="2900" dirty="0"/>
              <a:t>Те, кто жизни своей не щадил,</a:t>
            </a:r>
          </a:p>
          <a:p>
            <a:pPr marL="0" indent="0">
              <a:buNone/>
            </a:pPr>
            <a:r>
              <a:rPr lang="ru-RU" sz="2900" dirty="0"/>
              <a:t>В тех далёких жестоких боях,</a:t>
            </a:r>
          </a:p>
          <a:p>
            <a:pPr marL="0" indent="0">
              <a:buNone/>
            </a:pPr>
            <a:r>
              <a:rPr lang="ru-RU" sz="2900" dirty="0"/>
              <a:t>От фашистов страну защитил.</a:t>
            </a:r>
          </a:p>
          <a:p>
            <a:pPr marL="0" indent="0">
              <a:buNone/>
            </a:pPr>
            <a:r>
              <a:rPr lang="ru-RU" sz="2900" dirty="0" smtClean="0"/>
              <a:t>Не </a:t>
            </a:r>
            <a:r>
              <a:rPr lang="ru-RU" sz="2900" dirty="0"/>
              <a:t>померкнет их слава в сердцах.</a:t>
            </a:r>
          </a:p>
          <a:p>
            <a:pPr marL="0" indent="0">
              <a:buNone/>
            </a:pPr>
            <a:r>
              <a:rPr lang="ru-RU" sz="2900" dirty="0"/>
              <a:t>Укрепляется память с годами,</a:t>
            </a:r>
          </a:p>
          <a:p>
            <a:pPr marL="0" indent="0">
              <a:buNone/>
            </a:pPr>
            <a:r>
              <a:rPr lang="ru-RU" sz="2900" dirty="0"/>
              <a:t>У народа жить будет в веках,</a:t>
            </a:r>
          </a:p>
          <a:p>
            <a:pPr marL="0" indent="0">
              <a:buNone/>
            </a:pPr>
            <a:r>
              <a:rPr lang="ru-RU" sz="2900" dirty="0"/>
              <a:t>Тот, кто бился жестоко с врагами. </a:t>
            </a:r>
          </a:p>
          <a:p>
            <a:endParaRPr lang="ru-RU" dirty="0"/>
          </a:p>
        </p:txBody>
      </p:sp>
      <p:sp>
        <p:nvSpPr>
          <p:cNvPr id="10" name="AutoShape 2" descr="data:image/jpeg;base64,/9j/4AAQSkZJRgABAQAAAQABAAD/2wCEAAkGBhQSERUUExQWFBUWGBwYGBYYGBoWFxwcFxcYFxgdGBgXHSYeHB0kGhgdHy8gJCcqLCwsFx8xNTAqNSYrLCkBCQoKBQUFDQUFDSkYEhgpKSkpKSkpKSkpKSkpKSkpKSkpKSkpKSkpKSkpKSkpKSkpKSkpKSkpKSkpKSkpKSkpKf/AABEIAPUAzgMBIgACEQEDEQH/xAAcAAACAgMBAQAAAAAAAAAAAAAEBQMGAAIHAQj/xABJEAACAQIEAwUEBgYHBwQDAAABAhEAAwQSITEFQVEGEyJhcTKBkaFCUrHB0fAHFCOSk+EVM1RicoKyFhdDU8LS8URzoqMkNIP/xAAUAQEAAAAAAAAAAAAAAAAAAAAA/8QAFBEBAAAAAAAAAAAAAAAAAAAAAP/aAAwDAQACEQMRAD8A6oblKeOcRa2qItm7dW6xRu6MMgIPiB+ifeBvJHMq40VGLs+o1I5x18x5/GKDknaXg9yy5M5kzZVuRz3yXB9FhvlMHmMwM1N2PxTXsZYQqBkJcxz7u2cvzA1/nN37TcJZ1N2zAuhYZSAyXUGuS4h0eNxOo5EGDVP4Txw4Ri7W1Ytr3a720JAkXGl9dIUnaJO0h1A3agfiarcS0T43DECCdF3JOw99CYDiSXkz2zI5jZlnWGXcGvMbhe9WAxR11RwYKtHXXQ7EEEEbg0DRbtQ4PiGeVYZLgnNbmSBmIB2EgiDIEaxOlLuCYu6c1u+pFxPpgAI6nYqQSARsR6GBMBi2FVnVyPEkwwJBg6EGNweh9d6A9WrcNUCtUqGgnDVMpqBalWgkf2W9D9lU3GWhVwvmEb/Cfsqo4wa0CZ7EVrMUW61CUoNA1am5BqRkqPuKDDcqJial7ipFtEHWgWX7ZnSpLCGjcVhedb4LCzvQZaSBRKtRFvDVMuGoIbVShaJtYWpxhaAm9Qdw7HYgyCNCDtIP56HSp3uUNdWg2/WwSM5CHbMBCE8p+qSfceXQVHtv2TLBrtuUY+3l6AySp84g9NfOrI0QQdfn8ajs3mt6CXT6hMsP8BO4/un3HYUHI8Dxu7h7ve2jkY+0D4g3UMNAQenLlXQeH9uMPftNnfuHCnMpmBpGZGjXeY3oHtB2Qt4hTfwsHqg8OvMCfZP91o8qoWKwpQlWBDDcEQR7jQdl4Rxdbtu22oLoGAIK5tBmKzvBPrziCCWFi7OvLl5+f4fHnpwg8Su5QuaQsBSwzFACT4OanUwR4hyNX3sd+kLvH7nESOVu6dWI2AuBRqdfbAAJ3G5oOh22oi2aEsuCAQQQdiCCD6EaGibRoCkqZagQ0QpoMxHsN6H7Kr2Mw8VYMQfA3pQeKtTQVo2TWhw9OzhKhbCa0Cr9WrDhacDBxXrYSgRNZIqZMMTGlNWwNS2sPHKgWfqZ51Lh+HRTa3a6iiEseVAut4Cp1wdMBZrYWKAEYOpVwlGi1XuSgqxu14Xmg3vwdZ/PrNb2sQp5/HT5ig2u6VB3lEXPIaetB3SZ1oFV7hNyy3eYNsrc7TGUYdNeXOCfQipreMw2O/Y4i0LWIXTI2h2mbVwe11y7x9Ya0Ylyq52n7N3L9wXbRBIQAqSQ0qSVKkczMaxBA6mgWdouwtywDctTdtjfTxqPMD2h5jXy51W8Df7q4t22SrKZlcsmQV+kpE5SRMczVv4D2yu2bhF8tcQwNfaXLIM85Om/Sou3nCLWQYyxAViBdUaDx6o49dj6g9aC9dl8bauYdTZMqNCDoynowHOOfPeniNXEOz3HrmEvB11BAzJyZfzsetdX4N2ht4me7zCAGhomG5iCdmBU7QY5EEg/R6KttS9GopLkb0BLiVI6io2WtgdKhuvEnpQeG3WjW6r17tkqvGUkaiZg8o929MuKY5hbBt6z9kbxQAY/tzg7Fw2ruItq6kArqWBMRIUHkZ8qZ2ONWHEpetOOq3Eb7DXMMbwAteN1L95H70XgFKEC5ATMAykyR56Udw3sDwpx+1tP3pMNnu3AWYk7QRJPSKDpS4+19dP3l/GvTibY+mn7w/GuX8O7GcGvXe7GHuqZIU97cgx/mkT0qw/7k+Gkf1V0eXfN99BcjjLYEl0AG5LKB7zNQ2+0uE5YnD/xrf8A3VT3/Qtw0ggLeXzF2Y8/EpoIfoDwf/PxH/1/9lB0DEdqMLbQu+IshRz7xTvtopJoP/eHw7+2Wf3o+6qTif0D2AhNvFXVYc3VCo9cuU7edUziPY3CWiw/pO27KYK27FxzPSQ2X50HVeOfpewGHX9nc/WXOy2tR/mc+ED0k+Vc54v+mvHu82e7spyUILh97ONT6ADyqjXbIDeEllmAxXKT7gTHxqVMPIoOxnG+derdMzHw/lSE43Sp7OKH148iD9qz9lA9sYmG6Hl0oj9ZPMD4RSL9fYHWPU7H0JiaItcRkzEeYMUDIkc1qIXhNZh37wSoPv29x6+VQXdD5jcc/wDxQe8Q4HZvassMd2XQ+/kfeKQcV7EObbrauEqQIQyDAMgGDDQdtvxs9m5pv+elEA9flQcf/VmTwtPh5xqDzjynceWwgU47NccOHvI7E5PpRyB3IHPzXmPMAi+8X7M2cUJJyv8AXG5/xDSfXeqLxjsndwslgGTkw9nXafqn4UHXVxyhO8JAQLmzz4csTM9I50Pwu++IPesCtv8A4anQsPrN68h09a5/2NZr2Wxff9kGLrbjRmUyqn+5oXCxqd9ND061eNAaXhSfI/ZVW4txe4VgCddYOU/GrFdvjIxJgBTqdNgaqGIxS6EsIOxnQztBoK9iMQVPsMfgR5CmFvtkwssl1CNQFIKKeZg5mkjaosZxa0uaHzHKQFDLq3JSJ6xt51Rr/evux/PlQP8AF9uApXurQ5Mc7BhPTw6x6maQdpO2V6+4JW2hV+8BQH2h7PtFpAOvvrxuHECZH59KQYy02aCBHr+NBeeAdvmuOWe2lt1CgXLaAuWIIZnznKSdToBvV64T2zUuIxDGB40ugCSfqlJjyB2+zhNtAusGflVu7BcODs7OMoMeU/SFB2+3j1u62zsYIj8R+YqbHcTt2LL3brhEQSSTA6AT1JIA8zVI7YcZ/VMBcaxdNq7KBYCtJYgGcynZVbaNhXHeIcZxOI/rsRduiZhnYr19kmN/KgZ9ou1d/GXXLXbjWyfCrMCAs6CFAX1IAml62tIGnp+NZYwr5MxByzE8pPL5GjrCx0oAlw8Vuq0bmFaRQWe7hmzHIZI+iTB93UUNevsvtqR+eu1Hy7aEMI1DjRfWTptvTrCW5CrdRWmQWVpII192nSfU70Fbs8TYLo2g+Gu9NuFo18EkBVH0o1JHIc9vOmN3gwewbRAkHMAvhEiee53386n4LcZbNtWXKYjKeXlQHWPCo0gCt2zZiChYHUGBpoNNfP7a9R4rdbhkUGluyCfZZfXb7xXjWDrE+h/PwNb96+YiNOR/lvUpuRvNABaxA2mPI6UXbukbH8PnQWLw5aCqEHnJ3HLX8aFw+KjkR742oHAysZKITMg5RII5g7zRqXSNxSzD+P2SfeAfnRz2SvmOu1Bvjbv7G5/7b/6TXFjjjARmXKNiCxj1UiDvXXsfcIs3d/6t/P6Br59uXLp5HXp86Bg5E6ldNiNN/d5xTR+KJqSxg8gZPxO9VA3H5153jUFixfElYQHbTlP8qFFtd85J6SPwilSO/l8Kkzt/4FAwuskc/iPuFM+F9pXtLlUCNN5GwAHyApAisamFpqBvx3jD4hFDAAKZ0M7iKVrhqks2G6VOlk9KDYhSFi2qkblSxnbcMxj3RvW5rXIelZB6UGwM6Vobo5V7lNDPaIoO7XOEWtP2a6dRP21s+GXoKYXUqDJQAvhl5RNJu0N1rduVDAzuvIZlGw3JLAVYrijnSftBl7t95FokeXjWDPWVB91Ah4TxNnuqrXCZDbnmBTm7eZebfGqi/D7d60XtutxwAWtkRcXfNAPtaxt51acLcZrNtyZLIpJ6kqCTQY+Jc7O3xNRjHODBdvjUqWcxjb7K0xi2kXM0eGSWbQaiNB8vfQLTj7+cstximQjRiQGLaTGmg03qazcZifESOpneNT5VVB2y7rDW1Ia42UTOiAkTExqQDy+NE8M4thbv9bedmiRbZTbtTuNFJza/WPTQUD3GdsrOFzIXd3G6JyP947D7a2wXaM4pQTio8SjuLbFDDMAS1xtWgGfDFL+C8Mt4hcQbtpXnEPqR4hCoNGHiHxoHjPZCxb7vu3uW2d8u3eDUeEKNGktA3jWaDolmzLW1aShJVgTIIIQQ07zJHvNNH7B4HlhLHp3a1z7szw/G4a4gvPNt4yjPmgh13HIx0ka710M8Rcb60EB7FYEb4LD/AMNfwrF7H8O/seH/AIa/hRlvjA51u2IVulAIOx/Dh/6LD/w1/Cp07G8OP/o8P/DX8K9cH6LfGojiGG4oCV7E8P5YTD/w1/Ctv9isD/ZLH8NfwoVeI+cfKibfFjQbDsdgv7LY/hrXo7IYL+y2f4a0RZ4mp8qLS4DsZoFo7IYP+y2f3FrP9jsF/ZbH8NfwpqDWwoFK9jcF/ZbH8Na9/wBisD/ZLH8NfwpwtbUFedKEvLSDHY24JTNImCAfePsons/cZu8DF/CQIY7HWRrtyoDiNaQ9rNLV4jlbSR5NcPzMHTyqz90KRdoTbyXy7EKO5BynUQ+Y+hykn4UCTj2DwuLw7XLTW0uqmZjsw01DaA+U9YPq1sj9nb0A8C6AQPZGw5DyqtcS4Xh7lu7fw1xbkBs65SkIQfCUYz7x0EAQTVsugciDGmhmgT8WxzWUm3lFxmREzCRNxsskA6gCT6xVaxnDOIWrj3WaziAFYy0eERJKKwGUgD6Pzpl2t4jkWAozLctkEk7q4j3b6ec0540kYfEc4tXJI1jwNQUXsxxsWEIe1ce3m1dQWAIUAgiIOkH30xbHcMxLAKgS+fYGRrZzn2R4PCTmjepeyxa0mi5iXZwZyr4gqgTEmI6U5xlu4/iOXMIKhUEgg6eN9d+kUFT4N2eF/vHTEvZvi64KoQTo2hgMre+eVML/AA/GrkQ4u3eAfPqPErW9VJJU8ztPLUU2GDQSFVLeYsdIHtEnUny1M9DTPFcFwdxiqFVuhZBtgvAU5jCzBJ0HpQCYDD3lNt7143izLl8IRRlj2QCRBkGQBNWs4jrVJw+PYtZtNmBDMzTAklwNlJPLnEzzin7FgdJoGNwAmonkbGgWxx6Vp/Ssb6UDBeJMu/z/ABolOMrGpA9dvwpFc4kDy06g0k7S4hL1l7NoNcuaGFXQFSG8THwjQbTOu1Bfy6mvGs9D7q5ngu1jNlGIvXLHhAIVGRmI0kvqdYk5Y1NWbA9uMOxy96Okt4R7832mgsqmN5omxiehqp8Z7fWLAhf2z/VXUD/E2oHoJNCcOwWKxxD4kmzYIkWU8Jf/ABfSj1OvQUHR8PxLzn89aPs4sGqvhLYtKEQBVGgUCAPdRtnF9dKCyK1bClFjFe/03o63ivP46UHKXvHMstEkDU6a6SZPKasfZyct1mOYteIzDZvZWRHIkzVDxeI1OsjlB29n+dDDi16zPd3XQT9FtJGxKnSaDrOJu5YETP3VTuN8fSyWaCZuoxBiJt92pX3qJqmP2txOZj39xoJnU77mBt92lbccx3/4iNOYvcLkjmciAj3Enagb8SxuGxa5rFtLdxCCZAthgSBGRCQ7AkGSRHnyY38ZmJIkGWE+ydCRy5c657dssltLzaBySsGHhWjMJ5ZtJHMVYOD3rheLmILKsMbdwAEh4AEg5s5dhptBmeQBzhLTBrTuwLFdXcADVIklzpvzNb8W45hrWHxFpLq3Hu2biwrZgGKkLtpzOo01pV2sxKvh3ytbLK6AqCCVJYnXWeW3kapXAe776216RYFxRcbxZQDuCVEjQeuh6UFvxXai2GP6uC3LMwVI11ADMAF5CRsPhvwrjuIu4q3ZcBUdiDke2+mUkeK2TsedVDA4c3mCLaa4zE5csmfIRv8AdVz7KdnRavK93CvZYW3yPclfGqsTllvEcjbRshMaGgUYbtFZvWgMVdxKPJhrYtlImFADLOg38VAY+3YlDax7uC3i722y5BEgnIWzf5RTLsthMM+Bu3rmHuOcMhZnFzulczIQFBn9hhJJ0061FxrhWHXEWlt5baGZBY3Ymyt2fGZ3OWNpHuoHHZbHXLrHPeS+ttlyMBAAbVoDKpB8I5Vce9NVbhPAxhC2W4XF0q48GSAC6jckwd+VM7uJI60B124P50FdCHy9Pz1oQ8Sg7z1Br04xHMk5PmPsoJCnIGobuJ7kSTpyGrH3ATU1kIfZeT8/hU0QBPPlQJb/ABkMvdrhHuCNA6BU/wDl5nlBpDg+y9xrgFwi0GDN4YJ8MSANhvz5A1dhBNR4rBIzI2ue2ZUgwdRBGnI9KCu4LsybGItd4e9tuSvhUgrp4cw3GvMfHlXRsJeKgAaRyqtljyqHivGWt2bmRz3oWQAMxGoOogxI6xvQXi3iwd9KITKdjVFwPbe1cCksiTEhnlpO4Cr9pI61Yn4vZRA/eoVJALK6kLP1tdNudA5gjap7V9gKreF7UteMYa0bi7d88paHoYzP6AD1qwYNiF8bZm5nKFHoBrp6knzoKFjuzAQQz3GZgWKrYdgOQ1ByhZH0iOum9ZgezAV1uG091dSMzotv+7mChwT0HiXY+VX4W2AAPI77TEDWOv3Vnea+W8xMnWIJ8/yKDlWF4PcuYvLdFpMi+MW0AkwQrTDA6jVoHtab004pwGzlzObt2G8Nl72S0SBMRBKrAOp6edP+EcLyXHvsG7y8xlWPsqDooIHtaAkgmCNOtVjtl2dbOblvMNZy5GyEkFt4ht9fF6ztQVvA8QZcV3d+xbIK5ArZyqKXZ0YBEJaFcgQsEEchTvs32cW3ie/ulnSynfNby5SsMBbBMgkbsRlnKgHOnd7CLfxNzEWVQOllEzmDa74+I+KIKooQaaePnrSy2GtW8aQy3zdy4ayiqQHbTVRzKgSYnV5McgRcK4QMbnW2yK1/EEq0Sx0ZzI0hVBJ056DWrH267RW1tHBCzla1dt3EIUC1cADGYMFSDAjX4aVB2Mwl7h74vvtFSyjwT4QbzEIRGoIUXAQNSQPWhsZce/hkxWI/rRd7pMz5U7sw8vpm5lZ5wNzuFc4X2buPDK4Xu/EXR3DrpuAVHrI+Io/s1hjbud8zs2W17LNJzYjDmWHKFDz1NNOIYi0mGuC3cVCEuTALEyjQpYdTG4kEjUigeH4VP2qd8g/aKoztvlsoAQyHlBEaHYaawAPA+E3HtXFtEi2UNt5fKG1Mll1gyBAA+iNdaKxvAu7LXiW75FIVVD5cwUpo+SDG8T5a83+A4HYt3g+S2SIaRcBaSsyAHGSZ0jQZR50da4LeRw/eM4MFSsMdRDLqfMbH6I3gUFI4X21xS3RbuzcBy2/ECrL4j9UDbOdGB91WbFcTPMUdxSxea4Z/q8oeDbLARyzE+Eyo3BI66ik99xOvwoN1xCaFhprKyFPuY6f+KWrjl2AbNMZYGXlEPJHP5aTtUhLK6vbBlSCIg6jUaGormPOVk7m0MzSGGfOu31i+n90D5iglUsNZ16Db57/nSjcDxy7aJKsQSIOukdNaS/r0BTkyMQZa4wKmJnKAARtt1HurLGJB5z5jXfy5UDfE8UcrKqS4IOkQYYEgnTQgEddag/2oRWGcOinlkJgET7R0Y8tI60GLmp8TD00+6akuWVdZgF1iGcsxka8yd/IUB3+0AZsuGHek/SIKqo6v5+QkedE2kuTLMlx+WbNlH+FBoPUyfPlS9LMMG2Inymeo57UfbcnpQC8V4Abtskm2CiyMls5jlUmMxYmNK2HZBCi3bJa7CqyI7DK2x1kaSOWgmn2GA5mjLTxtQNsFfhVBGwphbuA86TWcR1FGWbgPlQHpw8xqSxBmToY9x90bUNiMDcUjLedVG4gGdyZY+7XpTFbw8Q5jrruOm8fCobuJ8MxoYEgSZ5RE9DQaPbImSW5gmOY6ADQfGo7iaHYaDXfrM6R8KmuYkAAFiSQYWMxOkEHTWPjWLdIXMV1j2efT88h1oEJ7O2VzFFAM6hZUEka7RvS9uBLbuG4qlHI3DFIBGsMAYzDcgifOKt+RbiwD4uU9fOPXlQbYFhbObK7wdPokxEAEga+cUHOu2ovWrUWrTWrSsua+LhUNJAAdFg6SdTJ1MbmUadjbcqL+NwqM+qqkXRG0tdXwpv111q58Z7H4/FI37ZbQkxZJDBgxmCEDBIAhSMxjTTWaVxrsPirAXNhnA2z23N4P7gJUxPIDyoLt2d7N4XDhrYuWrrMBs9oXDI5ZCcw6CfTnS/jHBb5e3+rozNadSDnCggTLS2gjaZPwIrm2KXIRoAekba+etW8GcNbU2reIvKM/eWL5722kSoKoCAwJP0W57GTQWBsJi7QD3VSJknciZGsNK6AGY5bGpcLcuauAuS34tCWcKw8RASTpygnc+lc8u8UvlQpvNk3IJLMSRBJnc8vKpMN2sxFlFtJelE0VCoZRMkyCuup5mg6BirrKW/asSVyrNt8rK6oQR9EMc0ajfnvQWJw0aNoObRIHnrrQvDe09u4jk/s7wSSGI8Z9oZfFmAzKDB6xzqr4/ily8fHmbyBGT3ACgaYvilpCQrZztK7e4mIpbiuPXH0EL0iST7/woDK50k+lWfstg1TNcKh2AG5KldYOXl010NAuw3Zq62t0FZ6gljz90+dMrfBXt7IV/POrXb4xb0lY+JpVjuMMX8AJBmQRqKCfD4v9jkayr6+1Hi1PpQmJ4aM0opAI6GprvGQqrJB01ULEHnMjUj1NCX+OsfZTMBO6xEenuoPRhm2IJ/COtT2OHnaCIrW12iGWGUSRyA099TNxIsIXwz9nkRtQG20KwKJDn8KBtcQMCY6bTNMrF7yFBLhSeckjnR1g6aaUECQdPz7qMS51HvH8qCpf7wMUAINv17sTrOtQr21xCK5DCW3JBbl0YkfKkoXyneB7tNum9C4p4Q+hoLHwn9IGKZGZjbC94dQgHhBykk+up8qn4l2zv2yhBUsbqL4lBENMxzkECNetVHg9mLCDKDIk/wCbX371v+uBj3TGXtsjCdyJEH1AOvpPPQL7d7X3ZzeAQN8gneTqfSoU7dYgiTk/c67c+lVbE4rSJ9fvr223hWeg8uQoCcV+lLGLdZA1uAdJTXlznzr3/ebjSwT9kSCQB3YJnY6zr86o3Hb0X2Pn/wBIq6/on4fbvZ3cnMrQvvA19daB/wD09jGjvLlrOf8AhCznI5+IZoB5x8aT8b4jiEYPctYc7w4tKGmdiQd66LhOz9myCTEtuY19KrHbfCothso2WV8oM6UHMOK8dJOTIkO2Z/a1JneW85051JbwNrcLGump5evpSTiEm7puSI+VWC2kLy6eevl99A07N8Fs3MVaVlJV7iKwzMJzOAYg76neuvN+ivh//Lf+K/41y3sj/wDtYbfW/b9NHX8fnX0AwoKxc7B4MoqFGKoSVGdtM0SB5aAxtPqa9TsPhF9lXHpcb8afxWpSgQXOx+FO6N++1RjsThPqN++340+K14EoK9iOwmEaAyOf/wCjfjW+G7F4VJyownT22POeu0/ZT1xWvdmgRt2FwZJJtnXX22/Gt7XYjCA+w377fjTsLW/dUCUdjsMNQjD/ADtW47K4cbK377U2ympBQK04BZGmUx/iJrccFtdD+8aYsIrMtB8+hvOB1/CgOJNFt46ED36CiCZqC7ZNx7VsbvcUfDxa/CgYpZyrJEhRr0EDlVXGCNy87KxDgB1k882gn0Bqx9sGOGttZYjOWUGDPh0ckfCPfSjhhU37gBDqVXpvNAWzGMxEDcy0nTfSjbKEIomSAJ+HnQ5gnuwNCdp/f8/ZHyqfENA09BQVjj4zPp0+81ZP0YcSZO9XOoywy2zALsZBy8zCrt6VX8ekufL+Z++g8Pw27mlJ8OoYGNfI9aD6Fs8QmJ8QO/56Uj7W45EssWGaFIVN5JGv+UAyTyGnSq1wvtu6ogayQxAUsxUKTzMDUAROx3NMMVdCK+aLty4CGJ9kA/RAnQeW/M0HObfC3ZhcGqg69dBy60da1IHX76tmF7s4fJkyFdnBCj1OninofWlWJwQDB1gjmYjlpvQFcAbu8TafKSUuI3tAAkMDEnbpNdzs466dHw7p5h7TD/UD8q4v2Zk4vDjKI723I3+mszyNd4IoIEJIBiD00n5aVq1SstaMlBAVpFw3tbYv3ms2yxZZ1iFOUwYP41B207UPhQBaVGeMxzzAEwIggk7n3VzHgfHGw9y5eVczmWjUWxmmcx30kafOg7YDUi1Qb3bjEJZS8f1QqxAyq7s8nfw6RHPX31ZOE8VxVzNOHtypAYC9qCyK43Qj2WHOgfBa2Hn+RyrzDBiPEoQ8obNy9Bzke6iClBAFrwrFFC3VW7TdubODui0Va45ALBSPCDtJPMjWPMdaB+KwCo+GYy3iLa3bTZlbY7EdQRyI6UV3VB872uB4htlUf4mXn76a9nuzd5b6XHCnIDCgg7wJOWSANp86T8M4pctYfvUuWiZIFoktc1PJIIC7H1JPOp8Bxi/dN0vd7oMmUqQxDLrKqiCATAnQeu9AH2tvWbuJi4WzKMrPbgq3oC2hAJEdfSKYcN7CWWth7bOMyz42UQAdyOXx514tu3eQThrNttyUDW/UQHCxPl01o7B9n8RdUlEzqT9EjLI02mBFANY7MNaLMzq0CBJiATJ1PMwN6W376zvtvoR8jrVr4XwG5hrneXlW3Ii3cYC4iuWHiYKTqFkiYGh12o9jggoQ5XKz4mhixMsxJWTJYmSSfWg5nawYZiTz/OtGliEmPZB1GhECf50y4p2fvJBtKt4ETKkiPcwBPu61XcbhMUAQ1p1n2oRhp5kctYoLJgsLmCsZOkGdBG2kc45nb3U0u21IAyqNtfF5+yCYiImflNQ4fLkzZwFGpOmg856eetM8HaUAMDnA06ZdtYG89fMUES4IATrPWMzfypPxWz4SYYbDxGTr5bD0q33RoSeX31UuN4sMQq7Ayx6np6CgL7MEpfs6FiLqGBufENBJAn1rtOHx5cf1N1dJ8Xdj7HNcX7NEDE2GnQXU2P8AeWfOuyPxyyv0j+634UBzVowoVeMWj9L5H8Kju8bsje4B8fwoOZ/pawdtLq3BcPe3NDb3AVRGYdNRHx86pfDL4zhHbKjlRcYiYBbxN+760R2sxr3sZeZmVznKgrqsAwoWY2GnrNLMPbLsqzuY8XsiTv6QNfSg69a/RTYW6rq7lQcwtPDKYMwSIOX51dMHgwmcjd2zN0nKqADyCqBVV7B9qO+slLrKHt5QGMLmVgY20kZSDHlVrTiFv66fvD8aAgV7FRpiVOzA+8VJmFBSv0g9u2wTJatBTcZczMdcokhYHMkg78h51yi5xhizswVnfNnZhLHPE77Hz86b/pVxefiV0fUVE+CBj82NVYX5GqgxpOx+POg65+jLth3uXCuIYISpGxy6mfOCT7jXRIrn36KOD2Bba/bzMzBRLrGQgMHVW2MzMjWCJrodBwi3il/5Fr4P/wB9SLiRv3Kkc1UsCRzy5mImNp0mpr9hJ8KuPgw/1A1pcAXKIY5pBbKyhNgC28gg8jy1jeg6d2b7IYHu0vW0F3MMwe54z+6QACDpGUEEEcqsrYRSIKiPSuU9nO2rYYlQgyHcF1yzEZlI1E7kRroN6uHC/wBJmEur42NthuCrMNhqCoOnLWDpQa9of0fDEHMt51PJWOa2PQbr865/x7svfwgJuWpXWHUgp8dwfIgV1ax2vwj+ziLfvOX/AFRUmM7QYVV8V228/RUhyfcD9tBzpVWIRlaOhB2EVgbqII3H3jyo3jC4e6Zs4cW9d53/AMg8IpevD/d8R9lBBiMEjq4yrBGaQNSNNZ5mJ+XWpcJgwHaRyggeuh+341N+qNBynXcTJE8/cefx3pLisbjbjtbt4ZrRkS85+UShgKJ3kmgk49jv+GugA8R+789aq5Oa4ETUmTPoCaf2uxeLc+wxO5I8W/UjSffW/wDQn6vIYQ+xkEHX7qBVwEzibX/uJP7wro2JUiT56a6bTz26a6VzbA31TGW1zAHvE21g5hXTjZBIXSWB56aayYbX4Cgjsl9CZBOy+Hz21A5cqB4xeypcaNUWdRvoSPmse6nd60FSBoeQmByHPlVc4higtt2eFgEgHXZZnXedfiKDl1m2btwL9J2A97GnPZXh4OJZWALIGgHUZlkfGRNSdleGhs1wiTJVRy2lvfBjpW/EyLWLRgCFcBXGqhtlbb3bE7b0FmeypmBl0JOnv5DU/gaCayjSA23wpi99TlAMAaDwzry09KCuW01gnX+7r9XWDqOnqaAU4b6rfHSjMFYIYEsfc2n8qiv4P2lEAa+XkdCSQPIaa1NgiRuVk6jWDOoMKI3gaCKCi9oCTibs6+M6+/Tfyr3hnCWe5bBUhXMzt4QdSCemvwqx9q8Aby98B41ENGsgAbxpI19wjpWvZ/iWQWQ728hsXEBdhAYOXCnMPDqRB28R31oL/gnNm2Ldh1VAPCNtz09TM9akTjl4NBeTHnP2+VJnxgy66BgCusgDkRPqfzrWy3UkZtiNxKnlvoeR9/lQKLWHY8jU64JzspokcQbyHurYYlzz+QoNbXCn5wPU0xweDe2ZFwodpUkGPdQgzHck1Mi0BbYVCCGcsG1YGDJHWZqJeFYcbW/hp/pipLa1OLNAvvcHsnZGXzDt/wBRI+VC/wBEXQf2d918mVW/0hD86e91Sr+lVXFGzcIRWVWtk6BhqG12mQNPSg3bC37K97cvLctrBdcjTlJAYyXI8IJbY+zFPLWJUrKkEE6ldRppuPT5U2bhwe0wVkOZCBzGogSZ/Gqw/AsTaKvbUEMSLlokZuquDOXeR12OvIDLXajuA2ZSy5gGy/RB2Jnly+FU3tfibl1DetKYuSbfUorFSwG8kgwOhB3p3xLgJAz468tm0d7VvxXLka5Sek8gDE786B4pxH9asC5atd2lgMkaeFNCpmddN+hPnNBzThDD9YtNMRcWY3EMCfTT7vdecP20dr6qMg8QCq1vMuU6yzTIPPQR50gwmFW5iraNpnupbkb+JgCfWNfdV1tfozw63CWe66rPRZ2iCpkECRt0oDRx2ziH7sHJfU6prqRm9knQ6fbSnjnC712zltKXz6ZiYCjV3za6aD/5edAXeCi3lCXmW5auEreyj2SNQYYAkETJ3mOUVbcLjbVxs1q+1t9c4t5QpbTVlYGTJ67fGgrPD+HBLSIviy+030ZkFoPPXp8aE4xwF7t6wqeIyTp9UQ06+hIq74qzaFss9oXCsksItksJ8RCQuvWNKEbASwdSbbAcmOk8iQYI++grdzh+X6ZaQPJtdZ6RrGn8qBNphBDkRyMknqdojT5VZX4bqfPzO49aruOwuJmLaLG4JcFtdesedARZsGRBB6QZJ9QTz6bb0UmClfaI5CJJ11194+elBcMw+IRT3yltdFDLt9KSNIimvfKCMgnQDRp0PMxOn40At3ChbbFWZfCfDB03yyRqN94qkYTs/eckBTAMMeQ0/D7au/ExcADLPgbObbLK3AkNEjWD8/KmnHOIm6M9tCp+kq6gMAX0zqpk9CNIGuwoEXAMA6WstwMSD4CDoBoY6cgQOVNLS3PF9WdJXlqR9uvypWmNdADdcgbEBSTJIgEaZff5U2vuAiwl0sfEQq5okCJjXYiggsJRaiBWVlBOturLw7ssHUM1w+gEfMk/ZWVlAix7myYEGGYaj6qsRz6rU7G4WcBwoVyvsLyLc4/u1lZQTG+yrqc2W8ts8gyuDuPKNPWk/aTgy3cMLhMPZzAGNwhKGR55QfKvaygr3C8YwAglfQkfZTxe0N9UyLcYDXpOup8RE/OsrKCQcE78LdvXHuFtIJ102liSY9Ip2mEW3byqAAAdBpvWVlBTOIcDW3jcPdQx+2HhjSd5HT0q/wDErhW0x38JMbba17WUHIcbx5yx0E851md6GwnFmUMQI22/u6/fWVlA2s9qLj9yCNcx1/wjnpz+yetXfhl0OoAETsdzvGp56VlZQS4vCQphj166iAPdzil12x4SPMAxpOuu3WvKyg2XAqUIOoyxz10nXXrrUdjhiAsygAiG2/zadN4msrKAu4sISI58uWp057aT51PYwAIkQIEwBA1J0gGIrKyg2/UlADETM6acjpy1359KY4a2EQZdByAjQETG1ZWU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4" descr="data:image/jpeg;base64,/9j/4AAQSkZJRgABAQAAAQABAAD/2wCEAAkGBhQSERUUExQWFBUWGBwYGBYYGBoWFxwcFxcYFxgdGBgXHSYeHB0kGhgdHy8gJCcqLCwsFx8xNTAqNSYrLCkBCQoKBQUFDQUFDSkYEhgpKSkpKSkpKSkpKSkpKSkpKSkpKSkpKSkpKSkpKSkpKSkpKSkpKSkpKSkpKSkpKSkpKf/AABEIAPUAzgMBIgACEQEDEQH/xAAcAAACAgMBAQAAAAAAAAAAAAAEBQMGAAIHAQj/xABJEAACAQIEAwUEBgYHBwQDAAABAhEAAwQSITEFQVEGEyJhcTKBkaFCUrHB0fAHFCOSk+EVM1RicoKyFhdDU8LS8URzoqMkNIP/xAAUAQEAAAAAAAAAAAAAAAAAAAAA/8QAFBEBAAAAAAAAAAAAAAAAAAAAAP/aAAwDAQACEQMRAD8A6oblKeOcRa2qItm7dW6xRu6MMgIPiB+ifeBvJHMq40VGLs+o1I5x18x5/GKDknaXg9yy5M5kzZVuRz3yXB9FhvlMHmMwM1N2PxTXsZYQqBkJcxz7u2cvzA1/nN37TcJZ1N2zAuhYZSAyXUGuS4h0eNxOo5EGDVP4Txw4Ri7W1Ytr3a720JAkXGl9dIUnaJO0h1A3agfiarcS0T43DECCdF3JOw99CYDiSXkz2zI5jZlnWGXcGvMbhe9WAxR11RwYKtHXXQ7EEEEbg0DRbtQ4PiGeVYZLgnNbmSBmIB2EgiDIEaxOlLuCYu6c1u+pFxPpgAI6nYqQSARsR6GBMBi2FVnVyPEkwwJBg6EGNweh9d6A9WrcNUCtUqGgnDVMpqBalWgkf2W9D9lU3GWhVwvmEb/Cfsqo4wa0CZ7EVrMUW61CUoNA1am5BqRkqPuKDDcqJial7ipFtEHWgWX7ZnSpLCGjcVhedb4LCzvQZaSBRKtRFvDVMuGoIbVShaJtYWpxhaAm9Qdw7HYgyCNCDtIP56HSp3uUNdWg2/WwSM5CHbMBCE8p+qSfceXQVHtv2TLBrtuUY+3l6AySp84g9NfOrI0QQdfn8ajs3mt6CXT6hMsP8BO4/un3HYUHI8Dxu7h7ve2jkY+0D4g3UMNAQenLlXQeH9uMPftNnfuHCnMpmBpGZGjXeY3oHtB2Qt4hTfwsHqg8OvMCfZP91o8qoWKwpQlWBDDcEQR7jQdl4Rxdbtu22oLoGAIK5tBmKzvBPrziCCWFi7OvLl5+f4fHnpwg8Su5QuaQsBSwzFACT4OanUwR4hyNX3sd+kLvH7nESOVu6dWI2AuBRqdfbAAJ3G5oOh22oi2aEsuCAQQQdiCCD6EaGibRoCkqZagQ0QpoMxHsN6H7Kr2Mw8VYMQfA3pQeKtTQVo2TWhw9OzhKhbCa0Cr9WrDhacDBxXrYSgRNZIqZMMTGlNWwNS2sPHKgWfqZ51Lh+HRTa3a6iiEseVAut4Cp1wdMBZrYWKAEYOpVwlGi1XuSgqxu14Xmg3vwdZ/PrNb2sQp5/HT5ig2u6VB3lEXPIaetB3SZ1oFV7hNyy3eYNsrc7TGUYdNeXOCfQipreMw2O/Y4i0LWIXTI2h2mbVwe11y7x9Ya0Ylyq52n7N3L9wXbRBIQAqSQ0qSVKkczMaxBA6mgWdouwtywDctTdtjfTxqPMD2h5jXy51W8Df7q4t22SrKZlcsmQV+kpE5SRMczVv4D2yu2bhF8tcQwNfaXLIM85Om/Sou3nCLWQYyxAViBdUaDx6o49dj6g9aC9dl8bauYdTZMqNCDoynowHOOfPeniNXEOz3HrmEvB11BAzJyZfzsetdX4N2ht4me7zCAGhomG5iCdmBU7QY5EEg/R6KttS9GopLkb0BLiVI6io2WtgdKhuvEnpQeG3WjW6r17tkqvGUkaiZg8o929MuKY5hbBt6z9kbxQAY/tzg7Fw2ruItq6kArqWBMRIUHkZ8qZ2ONWHEpetOOq3Eb7DXMMbwAteN1L95H70XgFKEC5ATMAykyR56Udw3sDwpx+1tP3pMNnu3AWYk7QRJPSKDpS4+19dP3l/GvTibY+mn7w/GuX8O7GcGvXe7GHuqZIU97cgx/mkT0qw/7k+Gkf1V0eXfN99BcjjLYEl0AG5LKB7zNQ2+0uE5YnD/xrf8A3VT3/Qtw0ggLeXzF2Y8/EpoIfoDwf/PxH/1/9lB0DEdqMLbQu+IshRz7xTvtopJoP/eHw7+2Wf3o+6qTif0D2AhNvFXVYc3VCo9cuU7edUziPY3CWiw/pO27KYK27FxzPSQ2X50HVeOfpewGHX9nc/WXOy2tR/mc+ED0k+Vc54v+mvHu82e7spyUILh97ONT6ADyqjXbIDeEllmAxXKT7gTHxqVMPIoOxnG+derdMzHw/lSE43Sp7OKH148iD9qz9lA9sYmG6Hl0oj9ZPMD4RSL9fYHWPU7H0JiaItcRkzEeYMUDIkc1qIXhNZh37wSoPv29x6+VQXdD5jcc/wDxQe8Q4HZvassMd2XQ+/kfeKQcV7EObbrauEqQIQyDAMgGDDQdtvxs9m5pv+elEA9flQcf/VmTwtPh5xqDzjynceWwgU47NccOHvI7E5PpRyB3IHPzXmPMAi+8X7M2cUJJyv8AXG5/xDSfXeqLxjsndwslgGTkw9nXafqn4UHXVxyhO8JAQLmzz4csTM9I50Pwu++IPesCtv8A4anQsPrN68h09a5/2NZr2Wxff9kGLrbjRmUyqn+5oXCxqd9ND061eNAaXhSfI/ZVW4txe4VgCddYOU/GrFdvjIxJgBTqdNgaqGIxS6EsIOxnQztBoK9iMQVPsMfgR5CmFvtkwssl1CNQFIKKeZg5mkjaosZxa0uaHzHKQFDLq3JSJ6xt51Rr/evux/PlQP8AF9uApXurQ5Mc7BhPTw6x6maQdpO2V6+4JW2hV+8BQH2h7PtFpAOvvrxuHECZH59KQYy02aCBHr+NBeeAdvmuOWe2lt1CgXLaAuWIIZnznKSdToBvV64T2zUuIxDGB40ugCSfqlJjyB2+zhNtAusGflVu7BcODs7OMoMeU/SFB2+3j1u62zsYIj8R+YqbHcTt2LL3brhEQSSTA6AT1JIA8zVI7YcZ/VMBcaxdNq7KBYCtJYgGcynZVbaNhXHeIcZxOI/rsRduiZhnYr19kmN/KgZ9ou1d/GXXLXbjWyfCrMCAs6CFAX1IAml62tIGnp+NZYwr5MxByzE8pPL5GjrCx0oAlw8Vuq0bmFaRQWe7hmzHIZI+iTB93UUNevsvtqR+eu1Hy7aEMI1DjRfWTptvTrCW5CrdRWmQWVpII192nSfU70Fbs8TYLo2g+Gu9NuFo18EkBVH0o1JHIc9vOmN3gwewbRAkHMAvhEiee53386n4LcZbNtWXKYjKeXlQHWPCo0gCt2zZiChYHUGBpoNNfP7a9R4rdbhkUGluyCfZZfXb7xXjWDrE+h/PwNb96+YiNOR/lvUpuRvNABaxA2mPI6UXbukbH8PnQWLw5aCqEHnJ3HLX8aFw+KjkR742oHAysZKITMg5RII5g7zRqXSNxSzD+P2SfeAfnRz2SvmOu1Bvjbv7G5/7b/6TXFjjjARmXKNiCxj1UiDvXXsfcIs3d/6t/P6Br59uXLp5HXp86Bg5E6ldNiNN/d5xTR+KJqSxg8gZPxO9VA3H5153jUFixfElYQHbTlP8qFFtd85J6SPwilSO/l8Kkzt/4FAwuskc/iPuFM+F9pXtLlUCNN5GwAHyApAisamFpqBvx3jD4hFDAAKZ0M7iKVrhqks2G6VOlk9KDYhSFi2qkblSxnbcMxj3RvW5rXIelZB6UGwM6Vobo5V7lNDPaIoO7XOEWtP2a6dRP21s+GXoKYXUqDJQAvhl5RNJu0N1rduVDAzuvIZlGw3JLAVYrijnSftBl7t95FokeXjWDPWVB91Ah4TxNnuqrXCZDbnmBTm7eZebfGqi/D7d60XtutxwAWtkRcXfNAPtaxt51acLcZrNtyZLIpJ6kqCTQY+Jc7O3xNRjHODBdvjUqWcxjb7K0xi2kXM0eGSWbQaiNB8vfQLTj7+cstximQjRiQGLaTGmg03qazcZifESOpneNT5VVB2y7rDW1Ia42UTOiAkTExqQDy+NE8M4thbv9bedmiRbZTbtTuNFJza/WPTQUD3GdsrOFzIXd3G6JyP947D7a2wXaM4pQTio8SjuLbFDDMAS1xtWgGfDFL+C8Mt4hcQbtpXnEPqR4hCoNGHiHxoHjPZCxb7vu3uW2d8u3eDUeEKNGktA3jWaDolmzLW1aShJVgTIIIQQ07zJHvNNH7B4HlhLHp3a1z7szw/G4a4gvPNt4yjPmgh13HIx0ka710M8Rcb60EB7FYEb4LD/AMNfwrF7H8O/seH/AIa/hRlvjA51u2IVulAIOx/Dh/6LD/w1/Cp07G8OP/o8P/DX8K9cH6LfGojiGG4oCV7E8P5YTD/w1/Ctv9isD/ZLH8NfwoVeI+cfKibfFjQbDsdgv7LY/hrXo7IYL+y2f4a0RZ4mp8qLS4DsZoFo7IYP+y2f3FrP9jsF/ZbH8NfwpqDWwoFK9jcF/ZbH8Na9/wBisD/ZLH8NfwpwtbUFedKEvLSDHY24JTNImCAfePsons/cZu8DF/CQIY7HWRrtyoDiNaQ9rNLV4jlbSR5NcPzMHTyqz90KRdoTbyXy7EKO5BynUQ+Y+hykn4UCTj2DwuLw7XLTW0uqmZjsw01DaA+U9YPq1sj9nb0A8C6AQPZGw5DyqtcS4Xh7lu7fw1xbkBs65SkIQfCUYz7x0EAQTVsugciDGmhmgT8WxzWUm3lFxmREzCRNxsskA6gCT6xVaxnDOIWrj3WaziAFYy0eERJKKwGUgD6Pzpl2t4jkWAozLctkEk7q4j3b6ec0540kYfEc4tXJI1jwNQUXsxxsWEIe1ce3m1dQWAIUAgiIOkH30xbHcMxLAKgS+fYGRrZzn2R4PCTmjepeyxa0mi5iXZwZyr4gqgTEmI6U5xlu4/iOXMIKhUEgg6eN9d+kUFT4N2eF/vHTEvZvi64KoQTo2hgMre+eVML/AA/GrkQ4u3eAfPqPErW9VJJU8ztPLUU2GDQSFVLeYsdIHtEnUny1M9DTPFcFwdxiqFVuhZBtgvAU5jCzBJ0HpQCYDD3lNt7143izLl8IRRlj2QCRBkGQBNWs4jrVJw+PYtZtNmBDMzTAklwNlJPLnEzzin7FgdJoGNwAmonkbGgWxx6Vp/Ssb6UDBeJMu/z/ABolOMrGpA9dvwpFc4kDy06g0k7S4hL1l7NoNcuaGFXQFSG8THwjQbTOu1Bfy6mvGs9D7q5ngu1jNlGIvXLHhAIVGRmI0kvqdYk5Y1NWbA9uMOxy96Okt4R7832mgsqmN5omxiehqp8Z7fWLAhf2z/VXUD/E2oHoJNCcOwWKxxD4kmzYIkWU8Jf/ABfSj1OvQUHR8PxLzn89aPs4sGqvhLYtKEQBVGgUCAPdRtnF9dKCyK1bClFjFe/03o63ivP46UHKXvHMstEkDU6a6SZPKasfZyct1mOYteIzDZvZWRHIkzVDxeI1OsjlB29n+dDDi16zPd3XQT9FtJGxKnSaDrOJu5YETP3VTuN8fSyWaCZuoxBiJt92pX3qJqmP2txOZj39xoJnU77mBt92lbccx3/4iNOYvcLkjmciAj3Enagb8SxuGxa5rFtLdxCCZAthgSBGRCQ7AkGSRHnyY38ZmJIkGWE+ydCRy5c657dssltLzaBySsGHhWjMJ5ZtJHMVYOD3rheLmILKsMbdwAEh4AEg5s5dhptBmeQBzhLTBrTuwLFdXcADVIklzpvzNb8W45hrWHxFpLq3Hu2biwrZgGKkLtpzOo01pV2sxKvh3ytbLK6AqCCVJYnXWeW3kapXAe776216RYFxRcbxZQDuCVEjQeuh6UFvxXai2GP6uC3LMwVI11ADMAF5CRsPhvwrjuIu4q3ZcBUdiDke2+mUkeK2TsedVDA4c3mCLaa4zE5csmfIRv8AdVz7KdnRavK93CvZYW3yPclfGqsTllvEcjbRshMaGgUYbtFZvWgMVdxKPJhrYtlImFADLOg38VAY+3YlDax7uC3i722y5BEgnIWzf5RTLsthMM+Bu3rmHuOcMhZnFzulczIQFBn9hhJJ0061FxrhWHXEWlt5baGZBY3Ymyt2fGZ3OWNpHuoHHZbHXLrHPeS+ttlyMBAAbVoDKpB8I5Vce9NVbhPAxhC2W4XF0q48GSAC6jckwd+VM7uJI60B124P50FdCHy9Pz1oQ8Sg7z1Br04xHMk5PmPsoJCnIGobuJ7kSTpyGrH3ATU1kIfZeT8/hU0QBPPlQJb/ABkMvdrhHuCNA6BU/wDl5nlBpDg+y9xrgFwi0GDN4YJ8MSANhvz5A1dhBNR4rBIzI2ue2ZUgwdRBGnI9KCu4LsybGItd4e9tuSvhUgrp4cw3GvMfHlXRsJeKgAaRyqtljyqHivGWt2bmRz3oWQAMxGoOogxI6xvQXi3iwd9KITKdjVFwPbe1cCksiTEhnlpO4Cr9pI61Yn4vZRA/eoVJALK6kLP1tdNudA5gjap7V9gKreF7UteMYa0bi7d88paHoYzP6AD1qwYNiF8bZm5nKFHoBrp6knzoKFjuzAQQz3GZgWKrYdgOQ1ByhZH0iOum9ZgezAV1uG091dSMzotv+7mChwT0HiXY+VX4W2AAPI77TEDWOv3Vnea+W8xMnWIJ8/yKDlWF4PcuYvLdFpMi+MW0AkwQrTDA6jVoHtab004pwGzlzObt2G8Nl72S0SBMRBKrAOp6edP+EcLyXHvsG7y8xlWPsqDooIHtaAkgmCNOtVjtl2dbOblvMNZy5GyEkFt4ht9fF6ztQVvA8QZcV3d+xbIK5ArZyqKXZ0YBEJaFcgQsEEchTvs32cW3ie/ulnSynfNby5SsMBbBMgkbsRlnKgHOnd7CLfxNzEWVQOllEzmDa74+I+KIKooQaaePnrSy2GtW8aQy3zdy4ayiqQHbTVRzKgSYnV5McgRcK4QMbnW2yK1/EEq0Sx0ZzI0hVBJ056DWrH267RW1tHBCzla1dt3EIUC1cADGYMFSDAjX4aVB2Mwl7h74vvtFSyjwT4QbzEIRGoIUXAQNSQPWhsZce/hkxWI/rRd7pMz5U7sw8vpm5lZ5wNzuFc4X2buPDK4Xu/EXR3DrpuAVHrI+Io/s1hjbud8zs2W17LNJzYjDmWHKFDz1NNOIYi0mGuC3cVCEuTALEyjQpYdTG4kEjUigeH4VP2qd8g/aKoztvlsoAQyHlBEaHYaawAPA+E3HtXFtEi2UNt5fKG1Mll1gyBAA+iNdaKxvAu7LXiW75FIVVD5cwUpo+SDG8T5a83+A4HYt3g+S2SIaRcBaSsyAHGSZ0jQZR50da4LeRw/eM4MFSsMdRDLqfMbH6I3gUFI4X21xS3RbuzcBy2/ECrL4j9UDbOdGB91WbFcTPMUdxSxea4Z/q8oeDbLARyzE+Eyo3BI66ik99xOvwoN1xCaFhprKyFPuY6f+KWrjl2AbNMZYGXlEPJHP5aTtUhLK6vbBlSCIg6jUaGormPOVk7m0MzSGGfOu31i+n90D5iglUsNZ16Db57/nSjcDxy7aJKsQSIOukdNaS/r0BTkyMQZa4wKmJnKAARtt1HurLGJB5z5jXfy5UDfE8UcrKqS4IOkQYYEgnTQgEddag/2oRWGcOinlkJgET7R0Y8tI60GLmp8TD00+6akuWVdZgF1iGcsxka8yd/IUB3+0AZsuGHek/SIKqo6v5+QkedE2kuTLMlx+WbNlH+FBoPUyfPlS9LMMG2Inymeo57UfbcnpQC8V4Abtskm2CiyMls5jlUmMxYmNK2HZBCi3bJa7CqyI7DK2x1kaSOWgmn2GA5mjLTxtQNsFfhVBGwphbuA86TWcR1FGWbgPlQHpw8xqSxBmToY9x90bUNiMDcUjLedVG4gGdyZY+7XpTFbw8Q5jrruOm8fCobuJ8MxoYEgSZ5RE9DQaPbImSW5gmOY6ADQfGo7iaHYaDXfrM6R8KmuYkAAFiSQYWMxOkEHTWPjWLdIXMV1j2efT88h1oEJ7O2VzFFAM6hZUEka7RvS9uBLbuG4qlHI3DFIBGsMAYzDcgifOKt+RbiwD4uU9fOPXlQbYFhbObK7wdPokxEAEga+cUHOu2ovWrUWrTWrSsua+LhUNJAAdFg6SdTJ1MbmUadjbcqL+NwqM+qqkXRG0tdXwpv111q58Z7H4/FI37ZbQkxZJDBgxmCEDBIAhSMxjTTWaVxrsPirAXNhnA2z23N4P7gJUxPIDyoLt2d7N4XDhrYuWrrMBs9oXDI5ZCcw6CfTnS/jHBb5e3+rozNadSDnCggTLS2gjaZPwIrm2KXIRoAekba+etW8GcNbU2reIvKM/eWL5722kSoKoCAwJP0W57GTQWBsJi7QD3VSJknciZGsNK6AGY5bGpcLcuauAuS34tCWcKw8RASTpygnc+lc8u8UvlQpvNk3IJLMSRBJnc8vKpMN2sxFlFtJelE0VCoZRMkyCuup5mg6BirrKW/asSVyrNt8rK6oQR9EMc0ajfnvQWJw0aNoObRIHnrrQvDe09u4jk/s7wSSGI8Z9oZfFmAzKDB6xzqr4/ily8fHmbyBGT3ACgaYvilpCQrZztK7e4mIpbiuPXH0EL0iST7/woDK50k+lWfstg1TNcKh2AG5KldYOXl010NAuw3Zq62t0FZ6gljz90+dMrfBXt7IV/POrXb4xb0lY+JpVjuMMX8AJBmQRqKCfD4v9jkayr6+1Hi1PpQmJ4aM0opAI6GprvGQqrJB01ULEHnMjUj1NCX+OsfZTMBO6xEenuoPRhm2IJ/COtT2OHnaCIrW12iGWGUSRyA099TNxIsIXwz9nkRtQG20KwKJDn8KBtcQMCY6bTNMrF7yFBLhSeckjnR1g6aaUECQdPz7qMS51HvH8qCpf7wMUAINv17sTrOtQr21xCK5DCW3JBbl0YkfKkoXyneB7tNum9C4p4Q+hoLHwn9IGKZGZjbC94dQgHhBykk+up8qn4l2zv2yhBUsbqL4lBENMxzkECNetVHg9mLCDKDIk/wCbX371v+uBj3TGXtsjCdyJEH1AOvpPPQL7d7X3ZzeAQN8gneTqfSoU7dYgiTk/c67c+lVbE4rSJ9fvr223hWeg8uQoCcV+lLGLdZA1uAdJTXlznzr3/ebjSwT9kSCQB3YJnY6zr86o3Hb0X2Pn/wBIq6/on4fbvZ3cnMrQvvA19daB/wD09jGjvLlrOf8AhCznI5+IZoB5x8aT8b4jiEYPctYc7w4tKGmdiQd66LhOz9myCTEtuY19KrHbfCothso2WV8oM6UHMOK8dJOTIkO2Z/a1JneW85051JbwNrcLGump5evpSTiEm7puSI+VWC2kLy6eevl99A07N8Fs3MVaVlJV7iKwzMJzOAYg76neuvN+ivh//Lf+K/41y3sj/wDtYbfW/b9NHX8fnX0AwoKxc7B4MoqFGKoSVGdtM0SB5aAxtPqa9TsPhF9lXHpcb8afxWpSgQXOx+FO6N++1RjsThPqN++340+K14EoK9iOwmEaAyOf/wCjfjW+G7F4VJyownT22POeu0/ZT1xWvdmgRt2FwZJJtnXX22/Gt7XYjCA+w377fjTsLW/dUCUdjsMNQjD/ADtW47K4cbK377U2ympBQK04BZGmUx/iJrccFtdD+8aYsIrMtB8+hvOB1/CgOJNFt46ED36CiCZqC7ZNx7VsbvcUfDxa/CgYpZyrJEhRr0EDlVXGCNy87KxDgB1k882gn0Bqx9sGOGttZYjOWUGDPh0ckfCPfSjhhU37gBDqVXpvNAWzGMxEDcy0nTfSjbKEIomSAJ+HnQ5gnuwNCdp/f8/ZHyqfENA09BQVjj4zPp0+81ZP0YcSZO9XOoywy2zALsZBy8zCrt6VX8ekufL+Z++g8Pw27mlJ8OoYGNfI9aD6Fs8QmJ8QO/56Uj7W45EssWGaFIVN5JGv+UAyTyGnSq1wvtu6ogayQxAUsxUKTzMDUAROx3NMMVdCK+aLty4CGJ9kA/RAnQeW/M0HObfC3ZhcGqg69dBy60da1IHX76tmF7s4fJkyFdnBCj1OninofWlWJwQDB1gjmYjlpvQFcAbu8TafKSUuI3tAAkMDEnbpNdzs466dHw7p5h7TD/UD8q4v2Zk4vDjKI723I3+mszyNd4IoIEJIBiD00n5aVq1SstaMlBAVpFw3tbYv3ms2yxZZ1iFOUwYP41B207UPhQBaVGeMxzzAEwIggk7n3VzHgfHGw9y5eVczmWjUWxmmcx30kafOg7YDUi1Qb3bjEJZS8f1QqxAyq7s8nfw6RHPX31ZOE8VxVzNOHtypAYC9qCyK43Qj2WHOgfBa2Hn+RyrzDBiPEoQ8obNy9Bzke6iClBAFrwrFFC3VW7TdubODui0Va45ALBSPCDtJPMjWPMdaB+KwCo+GYy3iLa3bTZlbY7EdQRyI6UV3VB872uB4htlUf4mXn76a9nuzd5b6XHCnIDCgg7wJOWSANp86T8M4pctYfvUuWiZIFoktc1PJIIC7H1JPOp8Bxi/dN0vd7oMmUqQxDLrKqiCATAnQeu9AH2tvWbuJi4WzKMrPbgq3oC2hAJEdfSKYcN7CWWth7bOMyz42UQAdyOXx514tu3eQThrNttyUDW/UQHCxPl01o7B9n8RdUlEzqT9EjLI02mBFANY7MNaLMzq0CBJiATJ1PMwN6W376zvtvoR8jrVr4XwG5hrneXlW3Ii3cYC4iuWHiYKTqFkiYGh12o9jggoQ5XKz4mhixMsxJWTJYmSSfWg5nawYZiTz/OtGliEmPZB1GhECf50y4p2fvJBtKt4ETKkiPcwBPu61XcbhMUAQ1p1n2oRhp5kctYoLJgsLmCsZOkGdBG2kc45nb3U0u21IAyqNtfF5+yCYiImflNQ4fLkzZwFGpOmg856eetM8HaUAMDnA06ZdtYG89fMUES4IATrPWMzfypPxWz4SYYbDxGTr5bD0q33RoSeX31UuN4sMQq7Ayx6np6CgL7MEpfs6FiLqGBufENBJAn1rtOHx5cf1N1dJ8Xdj7HNcX7NEDE2GnQXU2P8AeWfOuyPxyyv0j+634UBzVowoVeMWj9L5H8Kju8bsje4B8fwoOZ/pawdtLq3BcPe3NDb3AVRGYdNRHx86pfDL4zhHbKjlRcYiYBbxN+760R2sxr3sZeZmVznKgrqsAwoWY2GnrNLMPbLsqzuY8XsiTv6QNfSg69a/RTYW6rq7lQcwtPDKYMwSIOX51dMHgwmcjd2zN0nKqADyCqBVV7B9qO+slLrKHt5QGMLmVgY20kZSDHlVrTiFv66fvD8aAgV7FRpiVOzA+8VJmFBSv0g9u2wTJatBTcZczMdcokhYHMkg78h51yi5xhizswVnfNnZhLHPE77Hz86b/pVxefiV0fUVE+CBj82NVYX5GqgxpOx+POg65+jLth3uXCuIYISpGxy6mfOCT7jXRIrn36KOD2Bba/bzMzBRLrGQgMHVW2MzMjWCJrodBwi3il/5Fr4P/wB9SLiRv3Kkc1UsCRzy5mImNp0mpr9hJ8KuPgw/1A1pcAXKIY5pBbKyhNgC28gg8jy1jeg6d2b7IYHu0vW0F3MMwe54z+6QACDpGUEEEcqsrYRSIKiPSuU9nO2rYYlQgyHcF1yzEZlI1E7kRroN6uHC/wBJmEur42NthuCrMNhqCoOnLWDpQa9of0fDEHMt51PJWOa2PQbr865/x7svfwgJuWpXWHUgp8dwfIgV1ax2vwj+ziLfvOX/AFRUmM7QYVV8V228/RUhyfcD9tBzpVWIRlaOhB2EVgbqII3H3jyo3jC4e6Zs4cW9d53/AMg8IpevD/d8R9lBBiMEjq4yrBGaQNSNNZ5mJ+XWpcJgwHaRyggeuh+341N+qNBynXcTJE8/cefx3pLisbjbjtbt4ZrRkS85+UShgKJ3kmgk49jv+GugA8R+789aq5Oa4ETUmTPoCaf2uxeLc+wxO5I8W/UjSffW/wDQn6vIYQ+xkEHX7qBVwEzibX/uJP7wro2JUiT56a6bTz26a6VzbA31TGW1zAHvE21g5hXTjZBIXSWB56aayYbX4Cgjsl9CZBOy+Hz21A5cqB4xeypcaNUWdRvoSPmse6nd60FSBoeQmByHPlVc4higtt2eFgEgHXZZnXedfiKDl1m2btwL9J2A97GnPZXh4OJZWALIGgHUZlkfGRNSdleGhs1wiTJVRy2lvfBjpW/EyLWLRgCFcBXGqhtlbb3bE7b0FmeypmBl0JOnv5DU/gaCayjSA23wpi99TlAMAaDwzry09KCuW01gnX+7r9XWDqOnqaAU4b6rfHSjMFYIYEsfc2n8qiv4P2lEAa+XkdCSQPIaa1NgiRuVk6jWDOoMKI3gaCKCi9oCTibs6+M6+/Tfyr3hnCWe5bBUhXMzt4QdSCemvwqx9q8Aby98B41ENGsgAbxpI19wjpWvZ/iWQWQ728hsXEBdhAYOXCnMPDqRB28R31oL/gnNm2Ldh1VAPCNtz09TM9akTjl4NBeTHnP2+VJnxgy66BgCusgDkRPqfzrWy3UkZtiNxKnlvoeR9/lQKLWHY8jU64JzspokcQbyHurYYlzz+QoNbXCn5wPU0xweDe2ZFwodpUkGPdQgzHck1Mi0BbYVCCGcsG1YGDJHWZqJeFYcbW/hp/pipLa1OLNAvvcHsnZGXzDt/wBRI+VC/wBEXQf2d918mVW/0hD86e91Sr+lVXFGzcIRWVWtk6BhqG12mQNPSg3bC37K97cvLctrBdcjTlJAYyXI8IJbY+zFPLWJUrKkEE6ldRppuPT5U2bhwe0wVkOZCBzGogSZ/Gqw/AsTaKvbUEMSLlokZuquDOXeR12OvIDLXajuA2ZSy5gGy/RB2Jnly+FU3tfibl1DetKYuSbfUorFSwG8kgwOhB3p3xLgJAz468tm0d7VvxXLka5Sek8gDE786B4pxH9asC5atd2lgMkaeFNCpmddN+hPnNBzThDD9YtNMRcWY3EMCfTT7vdecP20dr6qMg8QCq1vMuU6yzTIPPQR50gwmFW5iraNpnupbkb+JgCfWNfdV1tfozw63CWe66rPRZ2iCpkECRt0oDRx2ziH7sHJfU6prqRm9knQ6fbSnjnC712zltKXz6ZiYCjV3za6aD/5edAXeCi3lCXmW5auEreyj2SNQYYAkETJ3mOUVbcLjbVxs1q+1t9c4t5QpbTVlYGTJ67fGgrPD+HBLSIviy+030ZkFoPPXp8aE4xwF7t6wqeIyTp9UQ06+hIq74qzaFss9oXCsksItksJ8RCQuvWNKEbASwdSbbAcmOk8iQYI++grdzh+X6ZaQPJtdZ6RrGn8qBNphBDkRyMknqdojT5VZX4bqfPzO49aruOwuJmLaLG4JcFtdesedARZsGRBB6QZJ9QTz6bb0UmClfaI5CJJ11194+elBcMw+IRT3yltdFDLt9KSNIimvfKCMgnQDRp0PMxOn40At3ChbbFWZfCfDB03yyRqN94qkYTs/eckBTAMMeQ0/D7au/ExcADLPgbObbLK3AkNEjWD8/KmnHOIm6M9tCp+kq6gMAX0zqpk9CNIGuwoEXAMA6WstwMSD4CDoBoY6cgQOVNLS3PF9WdJXlqR9uvypWmNdADdcgbEBSTJIgEaZff5U2vuAiwl0sfEQq5okCJjXYiggsJRaiBWVlBOturLw7ssHUM1w+gEfMk/ZWVlAix7myYEGGYaj6qsRz6rU7G4WcBwoVyvsLyLc4/u1lZQTG+yrqc2W8ts8gyuDuPKNPWk/aTgy3cMLhMPZzAGNwhKGR55QfKvaygr3C8YwAglfQkfZTxe0N9UyLcYDXpOup8RE/OsrKCQcE78LdvXHuFtIJ102liSY9Ip2mEW3byqAAAdBpvWVlBTOIcDW3jcPdQx+2HhjSd5HT0q/wDErhW0x38JMbba17WUHIcbx5yx0E851md6GwnFmUMQI22/u6/fWVlA2s9qLj9yCNcx1/wjnpz+yetXfhl0OoAETsdzvGp56VlZQS4vCQphj166iAPdzil12x4SPMAxpOuu3WvKyg2XAqUIOoyxz10nXXrrUdjhiAsygAiG2/zadN4msrKAu4sISI58uWp057aT51PYwAIkQIEwBA1J0gGIrKyg2/UlADETM6acjpy1359KY4a2EQZdByAjQETG1ZWUH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504" y="309397"/>
            <a:ext cx="2501923" cy="29755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 descr="http://russia.iratta.com/img/19_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913" y="3068960"/>
            <a:ext cx="3677816" cy="26532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://upload.wikimedia.org/wikipedia/commons/thumb/9/96/StalingradRus.jpg/250px-StalingradRu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548680"/>
            <a:ext cx="2381250" cy="17621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352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34893" y="260647"/>
            <a:ext cx="4425139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/>
              <a:t>Пусть люди этот День не позабудут!  </a:t>
            </a:r>
          </a:p>
          <a:p>
            <a:r>
              <a:rPr lang="ru-RU" dirty="0" smtClean="0"/>
              <a:t>Четыре года страшных испытаний...</a:t>
            </a:r>
          </a:p>
          <a:p>
            <a:r>
              <a:rPr lang="ru-RU" dirty="0" smtClean="0"/>
              <a:t>Потери, жертвы, искалеченные судьбы...</a:t>
            </a:r>
          </a:p>
          <a:p>
            <a:r>
              <a:rPr lang="ru-RU" dirty="0" smtClean="0"/>
              <a:t>Война... и тысячи людских страданий!..</a:t>
            </a:r>
          </a:p>
          <a:p>
            <a:r>
              <a:rPr lang="ru-RU" dirty="0" smtClean="0"/>
              <a:t>ИМЁН ГЕРОЕВ – НИКОГДА НЕ ПОЗАБУДЕМ!!!</a:t>
            </a:r>
          </a:p>
          <a:p>
            <a:r>
              <a:rPr lang="ru-RU" dirty="0" smtClean="0"/>
              <a:t>Пусть мирных дней отсчёт ведёт Отчизна!</a:t>
            </a:r>
          </a:p>
          <a:p>
            <a:r>
              <a:rPr lang="ru-RU" dirty="0" smtClean="0"/>
              <a:t>Людьми пусть правят только МИР и ДОБРОТА!</a:t>
            </a:r>
          </a:p>
          <a:p>
            <a:r>
              <a:rPr lang="ru-RU" dirty="0" smtClean="0"/>
              <a:t>Пусть будет ДЕНЬ ПОБЕДЫ над фашизмом –</a:t>
            </a:r>
          </a:p>
          <a:p>
            <a:r>
              <a:rPr lang="ru-RU" dirty="0" smtClean="0"/>
              <a:t>ПОБЕДОЙ МИРА на Планете НАВСЕГДА!..</a:t>
            </a:r>
          </a:p>
          <a:p>
            <a:r>
              <a:rPr lang="ru-RU" dirty="0" smtClean="0"/>
              <a:t>Пусть люди этот День не позабудут!</a:t>
            </a:r>
          </a:p>
          <a:p>
            <a:r>
              <a:rPr lang="ru-RU" dirty="0" smtClean="0"/>
              <a:t>Пусть Память свято сохранит те имена,</a:t>
            </a:r>
          </a:p>
          <a:p>
            <a:r>
              <a:rPr lang="ru-RU" dirty="0" smtClean="0"/>
              <a:t>Которые приблизили ПОБЕДУ –</a:t>
            </a:r>
          </a:p>
          <a:p>
            <a:r>
              <a:rPr lang="ru-RU" dirty="0" smtClean="0"/>
              <a:t>Своими жизнями, перечеркнув, "война"…</a:t>
            </a:r>
          </a:p>
          <a:p>
            <a:r>
              <a:rPr lang="ru-RU" dirty="0" smtClean="0"/>
              <a:t>Четыре года испытаний страшных!..</a:t>
            </a:r>
          </a:p>
          <a:p>
            <a:r>
              <a:rPr lang="ru-RU" dirty="0" smtClean="0"/>
              <a:t>МИР ПАВШИМ!.. – Ушедшим... Не вернувшимся домой!..</a:t>
            </a:r>
          </a:p>
          <a:p>
            <a:r>
              <a:rPr lang="ru-RU" dirty="0" smtClean="0"/>
              <a:t>ПОКЛОН ТЫЛОВИКАМ!.. – на смену вставшим!..</a:t>
            </a:r>
          </a:p>
          <a:p>
            <a:r>
              <a:rPr lang="ru-RU" dirty="0" smtClean="0"/>
              <a:t>Всем, кто ПОБЕДУ ОДЕРЖАЛ, – ПОКЛОН ЗЕМНОЙ!!!</a:t>
            </a:r>
          </a:p>
          <a:p>
            <a:r>
              <a:rPr lang="ru-RU" dirty="0" smtClean="0"/>
              <a:t>(О. Климчук)</a:t>
            </a:r>
            <a:endParaRPr lang="ru-RU" dirty="0"/>
          </a:p>
        </p:txBody>
      </p:sp>
      <p:sp>
        <p:nvSpPr>
          <p:cNvPr id="5" name="AutoShape 2" descr="data:image/jpeg;base64,/9j/4AAQSkZJRgABAQAAAQABAAD/2wCEAAkGBxQTEhUUExQWFRUXGR0bGBgYGBwfHBwdGyAcICAeIRwfHCggHx4lHh8dIjEhJSktLjAuHB8zODMsNygtLisBCgoKBQUFDgUFDisZExkrKysrKysrKysrKysrKysrKysrKysrKysrKysrKysrKysrKysrKysrKysrKysrKysrK//AABEIAL8BBwMBIgACEQEDEQH/xAAbAAACAwEBAQAAAAAAAAAAAAAFBgMEBwIBAP/EAD4QAAIBAgQEBAMGBQMEAgMAAAECEQMhAAQSMQUGQVETImFxMoGRFCNCobHBB1LR4fAzYnIVFpLxgqIkQ1P/xAAUAQEAAAAAAAAAAAAAAAAAAAAA/8QAFBEBAAAAAAAAAAAAAAAAAAAAAP/aAAwDAQACEQMRAD8A1lxjwriUjHJGA4jHoXHsY9wHOnHhGJMeEYCErjhlxMRjhlwEUY8Ix0xGPNWA4IxwzAEA9dvWxP6A4kLDvgVn6ynM5ZQQSGqMQDMfdssnt8R98ASjHa4gapjwVsBPVNsDK2+LVatigat8BYVLY+dcfCqMdNUGA7oU8WPDxxRcYsaxgK5TFjL0bY4ZxhB5/wCbWp1Ps9M2VQWjqzXv6AR9cBoRqUyYDoT21DEFelGMTy/NDz5pj0w/coc1CrppP1+Emd4mPmMAzacdBMdqRiVaeAhC4kVMTGniL7Sg/ED7X/TASBMTouBGZ5iy1MFnqQBudJN+1uvocJXM38WkpjTlVUt0driO4EiCD3wGi0szTqavDdX0MUbSZ0su6nsR2xUzfEqNN0pvUValQwiTLE+wvHqbYSeR8jnKlWrVqo1DLZhfFOl9LVKjwQY3UaZmAsyMPeT4fTpCKaKs7kC59zuT74D5lx5iUpj7ACuEc1knRmU0ksdFRFOhh6gsSCLTvv8APDL6i4xnv2Gt50B0qDKMT1BtI9VN46gb4J8M4z4Ah69IiLqW2PcRsO4/TAN4GOguFWrzE7gGk6QfxC4/O9sBOM8cropbxAQBJMFpgibazFsBoNTMIvxOo+Yn6YqPxakNiT1sP64S6HEWcAl2BIkqq6RfbcEwNt7+bElZT5ajdQROokidj2EbfL1wBvO8zognyKJiWYm/aAJn0xSzHMl9ILs0A6VSLETuYvGFt2VDqlgYhTG/9usHH1BBu0lQAVSCAZ/KQenqMAaPH6hUsQKaQfMz6iDe0AqJ6RNpGIOI5StXUxmXEA2ULa1jcye+/bEVfPpt4bDo0r5T3EQQR62xzUzaoy1KUkr5WUWGm4BA2sYt0v3wAvMcFYAIatdpJJLMCRaIE27GI6WOPeVaJy+cyyMdQYkeJfcIVAjoel/zwUzPEKbgHUytvcdff5bY6Do6hmfz6vMFuogm9x2H1GAe6R1KCREgGO047WnhY4bxw+LqasTSgqUKGQwIhgQPy9cX6fNNM1CgpVyoF38MgT/LBhtusYAvVp2xT8G+BOc5wTxBTTQoP4qmsH5KFM27xjh8xUqNIq1NJBsiCD7MAYPvt1wB4Use+FhVqZHOO+qjmqihbaGKMFNokKASdP4TI8w7YMcP4tUaQ9PzKDYgqTp3Ike31GAOUKWO8yVpozuYVVLMT0AEk/TGcc4/xC0jw8rWSkwB1kiWkW0i0Ab3whLzTnarKozdYs5g6ajEBevlPlJ9IjvgNby3PeUqV1oedNf+nUdYRyQD5TN99+9jjLf4mZmOI14ZdPljzD+RQevQgj5HBccFoh2LVa7i8U9RVVFhsoHQC21sLfMfAFHmpuSJsGuR2E9sAIpO38w+TSfoDjQ+RuBk1E8cjw3Vmpw5ksNJiQQRAJ/LGZZTP+AYZAYIv2j9bTjT+UuZaQFOoaQbSGCyIKkxJBIm4AHlnAalToiIjGd8Y/iYKYqLQylXxUYowrFQtNhYltLGR1iRI64q858+1SKdPK6qNQvFiDr1CFXaes+4GA/Bv4fZnNNTqZqroWqGZgL1FjvI0gmfWO3YBqfxJ4hXqLSApy7QIUs3rAB0m3+3DBmOXuI1Az1FqVVtFFGSiDNyCJUbzJM+xw88s8rZbJArQpwZu7Xc+7H9BbDEqYDLOA/wtV9NXNGpRuSuWpsvkmxBqr8UgT5YiSO+C2Z5XyiZzJZSjl6a01WrXqjTJYKvhoGLSW8zk3PTD+EwqcMzdI8QzlapURNPh5anrYCQg1uRO41vH/xwHPL1RsnW+wViTSaTkqjGZUXNAn+ZPw919ow16cDeM8No52gU1AidSVEIJR1PldWH4lP7g2OBXL/HM1VrnK1aaJUy6g5hyT96DIRqSj8LRJY7HywegMmnH2OyuPsBj9Xi6fhZqvfUTqAO4NrkXiD6YloZdXrEBLGkdWpbzqWOxNjvgHxHKmg6Kd2v6AzED0FsH+E8YUQdDCoqlbgaTPYyCVkAx9MBc4NkdKOoOtQxiLxNj03se9zi3nvApqFqbVVMn+UHckdhP64r8IzgogivqIqQ5KHUqt1Gn4lExtIwO4tUpVagZGJ0go0gyAZIBkdYmD3wDNkOH6MvoeC1OFnuBN57dcVq1YUgQ4lYHQmdx5YMmSOknA3l2tW8QAu7UwpGliCBpiI62iLnrthoymVWdBvIJE9DqmI2629sAtAmpTBQeUmQSp+QIJtFxEfPENTNFKhpqxIJ2Ki0gkb7x3w1VKMsDqELBO8mJ3i1vXAnjeVpqvihwrCNLMJU3sSBsN9u+AgpV5ABsHBm8QR09iL22xW0rp8mggyAZmD1EdQSYi1jvGLvL2Zp16UeIHIlT0uegFiV97+uIc0WRKlMGBqEEL5h1EWvsLkd8BRTPMqA6A9vN1K7iYa4b54JZOopCliQWAPX0mfScUslnhrenWK+YWJ06jG40gdCff3xKmQC0nQzDC53G9o+d4wBHOUjpDJBK/l6x9fyx1nc6F0EqXg3VNNzEzDHSIAnqbbHbE9GmlGmlJFUaV07X9Tfe979/XFfM0hGq0giJgemwAv/AFwFGlzK9N/v6RVCZQinrZfUsCoEibb/AKYKUuPZdWBNfzHcOsH0B2APaB0j3z7nPjWbytVQlap4dVdWktMQSIA3AAgx8ukYAvmWqKGNQIYmNJvcD5fvgNho845ZS0ksQCFVAgggDygsVJcjpt5Y3the4/zPUrUS6MyA+UKpEsDF2Igarb2s/phf4dxNfATyKdIUxA1DYSG3GpgAd+lr4BvWkGi6HzPNMiAARbY3INvoMAP4nm2Vv5W/MdPpGL3KOQu1aqh0aYQ6tNydxF+mKGZyQQl9GoJu0koz6lkbdFJ9JGJP+tBio0aB1g22/LAMHFHrOStMp4Q3EqxPWSqsWjsLR74EZ3ONTpMDqm2ltMLPadRYGPwvftEX6OVy7CQjE9lP79sEMlQGhkKsAwvSZ5GkkDURHzA9CbAYCnkOJUQniLl9bKAzamZgDtqO43npt0w28K5rypp0/FyvjVJMtShgpPULbT7adgJM4TeHOuWDwQVOgkEyfNNx0mIkdvXEmV8OrU+5pmImoZgaQbkAkCY2v37HAOPNHEqDqVp0aNeo2pDqJlQ0yZJhbj0g4O8t8yJlsrSoM7VqlNPM+hiDfuJJAkKLdsLvDcmhlKhYIhsyrqWdgCAOzXmY3w2NQp0QgpopMEi4E7WvvN/oO2A+/wC/qYqR4NTSbSBqOq1tKzI3m8+U2wp8Q5q4jWqzlBV1LDE6XFOxgqtMmH3m+8G5tiw+cdq000ChjBVlZdoMsyyJ9fl0x7nH8SkdaUzc+cgRER5RqmQZY9DBjAUKPG8xmHqNmHdgqsFSorKniRAldMBVPWDeNzOOGqgVQlQVXGzlFfymDBRJYOJgyIF7+hfLsKSKK5EinqGudTfAfwkgyTcDse5mfJcUpPUemFEj7xqgDorGwcAlrG4vJ97YCflvimay9MU6dFHpamMuxDMZiEAA3sfNEScccx8UzLVKFVEp0q9NiVqMGQhCJamwJIdTF46gR3wVrgVBDioUIjQplTBvcQ20fiG218Uc5TKgJ5xTKkGS2sydtbgmYlY+hwBDhXN9Wso10jTYf6nl0hTJgSdV7de4x9hcpZRkDU5ZYbcUtAKxbUqG6TsdROqOxx9gOOb8oxRXgtpe9rjV/wAbfEB8ycL2VYw4Y9zMdR+Xb640kUwSyN5kM7972v8A0wCGSp6Cvh+UmyiARFpnr88BcocNOtSPiKy46EwswPc46HDVqBogao80WkEAMOsxi3lcvUY0yrEKnlCxIggRff5YMLlW6kRsRHrIjADeGcF8JgQ2oQSS3rNh6zHynri1UpAsVi1433tsRtvi0wmIuL79/wCuI2AJPpcX6dcAv8VrwVDKCrNockdGmD+RGIs1w1fA0NT8pUAsAJUwZteT29zi3xHJtVNWPh0DSpH4gxMyL3Fse5dmqKGckFiFgzEkgDyzvJ/+vTACOU6J16vDCIy+UWnfoAAWgmJiLYM169JalPzAsfKD6mSJ9iI9MGKWXg/ABC/FMT8vzwNzdINqlAVkFI+h9vl3wFTiGW1OpIVipnUVMiex6n59sWaSjr13/LFgkLA6xE/51xGcuNMMLGxv0OA6Z0J2PePNirnKiMpWPL8wSegHz9r4uiiCSRbEVDK1Ki/chCP5nYqNumkEmD129cBmv8TVLimyAykhoGqQAIJMWgiOgvha4PTSvKlyHW4kAAiLjeZ3t7e2NG41wrMU3+8pAlyQGWprS/QkqpBMfiEWicZnzHRFLNVFUBTqViOxIDQPSTOAZM2FpIRAtpOpoIne3WxUQMCuHVm1/aKqCp1QOTHWbDoRYenfFXiuY+HWzEG5BM29D06j0xGmYeu8gPvZVP4egm0RtttgCfMXMH2t0oqPDpapiAIYiwMGCAfrMwMK7FmJBEEb2iPc4LNl6ZqiT+IAhTtfv1Prtg9zry+qU1rUgdJ3uT6/oemAVuH500WBDEkbdv64vVOKNUmYEg2FgTBue59TjngHL7ZgltlnSv8Aub59B1+Q9r9Xl+manho0hZDOZiRc3/2je3f0wFFD4sU1EGwJ6WsD/bDHS5RoU6TPUqspADaxBAvBUp3Nov1G+CnKuSoSaIGoCIZhpk6hJ1XjcBQR2uLzPzflhTKUzRcR/pHWPO8b6BckARBtedtgE8G4s61HBRKdA3N31EDrJYid2kiJtbB98ga0BwwmSPwmIjVAUiRYg7GbTiXh1GaMZuiSYuqhiDcnSzTczAIBPa15hp8birVo1qSJVNy2hfhMCCwv2EknAT8P8Or/AKZqVShKupiYi2vYmbjtYWxZ4tk6Jy5Qg0iLhlGqNyJt8J9Y98VqGmgqJIFOx0EKwgyPje5AnqSYntiZc1QZCFrnTIB0aG0MDe2gNc9YAI6DfAVOJcBbMKhdDUrCIYppiACZMg7mJAYmDjrhnK7UYqHUrqSQxmAvooJY/O0dMEPAcE1ftlOugIBaRJi4WRUN9MGLAkEkQxiXL8WqOrBasw5OpmWoVpqBvpfUGLfDvIwEVPjYBJfUBOliUOpxFmQSAqXMlyOsDHmW4so1O5YU9UJ4pKxuAQWAKliI1TB9cc57OrSQtPiVrqXZCKcgAANDRuBE99xgMM8MlTarVarUzFQyfE0kB5IJC3t00kkCD7YBi4fWNQK4orTJWCxdGVdiFWDBtYmB8PWxx9hKy3OFd1c+FSqhILM6iACYFhGom25Gx7Y8wD4pEmWgWIE+gt748ppGtQPMonTYfOQL2x0WAIa4BBU9vQmce065KvN7Mt9vKFPzi5+eAI8PYMraLHTNu4M/I9PrgxpLr5SNLDp1Hv7YTn4uyU6rgAFUMQCdgR8PzNt8LHM3P4OUp0wfDJ1CoqnUSFMATAs28doEnqGjPxPL/wCm1ZT/AMZMehiYv0x0aiMNSMGHUg7e/pjHcjx2qg1fYnZdJfV4gHkALEkaDAgE74vZfnWrAqLw+sEF/EFQny9/9IAj54DTq6BZ+IAgXG1/Tt1n3xBkMw5YBqZBDkERG2oi0+gvjjgHGqHEKK1aLCVjWpHmpkyCCJsCJg3HbbF9K/3pnVtA7bj87fngO85mYDBhpgTJIuI/X0GK+USUAPQdsTcSUsvoTeeoHpj6jWB+G42mQYvHfvgIXo2ggWNgD22x5TIBIN5Ngd/8mcdZweUki3YC/wA/faMBWAZlUa1gamJJkSJtBsMBzx3iKo4BO+4A+mIuE82AgUaFIVq/hsyoSFQFVnSYvMbWi24wt8y0mSnpWq58xMyZ229uvzwB5KyZr1XR2qJTQFtakgEyPIW2uDtgNM4nzHWbLMXoUw3/APO4YReSJYAzcd7bYyXnmgPEpV1BBrL5gTMsoW/pYgR/tw88Vz1DWaXi6jsYPQRIvaIkwOtoEjC1xfLtmCXWmqFSWRATAB2XUzRMdoHQbTgEyrRII12MfD1+facHOH1k06W1Kp30gfS/fAfN0aqkmorC9zFv/IW/PHS14i/+DAHs+qaCB5V6Bdz9N74HZ7LMw11axciLXOmSLdhE7DHFRwBqnUT8P9ffHdDY/ngGvl7iYWhVGlSVICWM+e/0ABJ+nXHnjBaKFQQzKygkx5NUkld/O2x3IXAjgtKdbW0SAyydZUTMACLxFyNxvtiapxY+IHqAFQRNMH8K/hB6CBH64A/w/KMq6NmbzOe3YfQzHqcHMvky9EUWquwkmTBM9r7D+uFbL80UXJ0pmC0ySKakD6VJj5fLBXK8UVgXotq7xMj/AJKQGXpcj2wBbJcSdYR3F5VQAQARaI1GIA9ie2LWXQ3LEEdmuD7z0nClxrOsyeIwGpPMN7lbjpYeuHPhOaFeijrqp6wGiFlfS499om22AEvwmmXbQy05j7tp0A7GImOpj1264APy8y1RURxJlSAoI6gzqMXII264cMxl/ORcmN4En6b4ocR4dW0vUoVIb4mp6ReNytiZP8vX8sAn5zNsaZUOwOmxWFAItpsBpXTvAkx6Yr089nE8M06qqGEU0iWaLamtbUR326YKZ3PkkowKAMU16QQWUXU27Xj9scPxl6J0LQoJAgE0y1ivQ6hJg/nGAh4nzBXasWAXQu1PdTa5jrJv9MVOMLWzRWowARPJYmdW5MHzR0HS3TE71jTquV0oVaVGgWgyIGmARG4jBVuKVTTostUio604UaQGZgQzEkgLfYjvf0AJmcjVpUxTANzqNiJOw+g6H1x9huXJ50UxqIDg3LtciwAB69b/AJ4+wDL4UnTcQNz7ztgLn82EYqWOkkTBgDcTO62O49cfcOGcqOtUU0ZWmTIlB/yta5EGdj2wL47LkqwkuIGkzB/CRsPfADOJ8RqUnKlg5+Eixkb2j5X98AuWOVHzuYZipWgjXJ6x+H+uPs7knVi1c6fwhz8APrBlZ7kDDNyzzRWyLCnXTXQe5IuR/vQ/iXuMA8cM4WglCiHUGptA+JRTYCRtMWkYm454tKmoy9NCoB1q0BQqiexMQCIHcYQeL80p9rKCqFp60qBlJhhtuL3Bn5YcM5xWpUeEf7vcVKV9r6ZOpW1LZlIEAgzcYDPv4X5Wo2eq1qKkUfPA21K5OgQYkDf3WOuNdoZLSN5mJPtue99sAuC1alPMDXBo6vDnSo0M4DJYbCfJ3lwIw2Gne2AjOVUwWM7wJ7/rhL5xosrrWRoXLyzIS10PxsADdgBIna+24datQLbY7fvgFn80lNalauPKiMzeqAbX77R64C/kawrUPEA8wsbys28wg/CwIYdYIwLzNNUT/exjuB/g6euFXkw1VrE5kNTUU18OnqgIlQsEDD+URAU9SvWwNcazA0sx8qwZj4iBP0Hp/XAIfPHFFQ6VGt2HxazCidtPU4bf4XVMtofQWWoSCabvO4F4JiZtMCwxmnEa4L6zdmb5Adh8uuKeXzAp11qmSFMwCRMeo6YBr5t5cNDNVHojXTPwqpvTndI7Am0dCBgaaX3RIrVQwHwyYUjff54MPnxXVmptLFZ+YxJXztPwU8RU1EjUYg3uSbTuZwAfI8RammkA1HfZb/VyOnWO+FziVA06rKYk3gbCem2G2kNJ0x5gAYtOpwfMCRtKkRtJTvhd4vRmssNqXSCGM/S95nAVaVKSB2wUqKFUi23+f+sQ5QC53b9B/XHGaqaiB0wHKCHWGVTOgljCiYuT0G9+kYLNyrm3WaXg5gdPBrIx+hKk+wwu08wwcMvxBgwPYgyPTf0xoGT5rosZCU6TkXZqVAGJ21KoaflgBHBuXcylOrXYVqDUGHiKVKlqZF2E2IXr6e2J6PBUqVmr6mWnTplmcNpkmyLqFxLH8jhqr82lkNN1+5KlWO9SoGEQO0zAtPW2wW83kszToMjoy5d6gMgpriIWmwBIFzIjczboABVc7mKtQp4zPTMKS5LKB1I6xuRGNR5Tyy0qKU2cki4aLQTMbyPnjPshWCOQtOyGLH8X/I2+f9sHhVqAhjVp01N4XU59mlhGAfzpupaTYCV9uvyxJXyRAsJ9oEHp++BnLWcWo+kkB1AIgDSR6XMeo6YOV9AYNJUnrcA+8/vgA3EMgKiNTqiVPXseh7ThL4zQqajTNJnCkDUJEwBcEyO/TtjTq/wnY+h29cAuMcJWuNSeV1WxE+YDoQdx0vgEnjnDdfi1KJDEEgp1Hyj02OJuH8JesKNNR8CAMW2hTB7k4GcbovSqudDUSS0MQwRgexG3qD6YauV6+lKanTNRL3G4liP+M6owDWKItJuJKjtP9v3x9imKLTbb0N/yP9MfYC1muMijk/FqurkpAWILNBFwNxPYRjHNNy9QhlNj8UDsAemCPFOYKVVKSrTbSikOWYgamJJCwZ0jYT32wHfL1VM0KawdoqSWHqpN/bAFBVbw2TV4g0k0y0EwLlG7gxE33wDyfFauVKmn58uwDCm4lYbcAmSI7jHPisuowabCNdIzHmMB0m4IJFu044y1fVQ0ECymD1wB3ODKuaeaoURXCENVp9lm4KmxO9ttz76FluO0Gyg+xqpVl8tNZTQD1AWNUGZHcX3GM74VXCBKqgrKjUB+IWJ+e5B/YnEmXppl8wGFQrl3ZXIX8M7sp6bD/BgNWzmTPhVqaOfHgaDqE6xJT5yBuMNJp21EhR6kRgPR4SHrrWMDRBEX1Aho7REz+WMk50z9X7XmAtWoF1yoZjIBAsPSQbdMBqnEeNZVCFeugcmBpBaDeNhgZxriWSalVFTMCkuk+bSd4sQCIYg/h6wBjF6Oa0mTJYG5Jv8ALEnE+IGumlxcQQw2/wDeA0DJ8cp5o081m6lKkqh6a1BKa1J6qxZzcBgFJg+2FnjvMBrqwFRNFNiGqLq+9E+QhDBFu53jsMI7k7bAfXBGlkD4DVdXlBCuoBJgxft63jY9sAZ4By22f1vTPh00N3qEEk9ggH5zGKfHeTc1QGohai96ZJMH/bE/Sce8O+4Iq0cyB00srCQbEGCcMw5oLoLgMTDBWUsSYAZDIRhMSjBWFyD2DOcvmXpmVJGCNPimqdbGTvacFeYUWo+lQrVZ/CGGkddUr5rkQ0yIIM2OAf8A0ss5Rfw7k7e/tgCuWznwsGBKjSSRII3Bv2O3rgZxCvqYFQQskCfT98eVMoVDBjpCrqX/AHGQv7/lizmCDw+iwHwZiopP/JFYfofpgIcq9t8cPU+I9hH1/tOI6GcAEEHbcYr1HnrbfASUmBO+C3DFWmwLQW/COk9z3jAjLV1WxHuev9sGqaUalJUmola+ktBR2kwJA8o0wdRO8iIAJBu4dxCnpbUJcSQ0+nQR6YvNnVampJYlWI030lj1buPQ2xnee8XLOFcEAiVN9LDurbMPUSMWchzCFBVgSG3joR1+uAdjlcsa1k0O6g6lJ0ncN5QY6C0AGT1vj7I6NGqmA6GQwFMal6BkDCSI3QyR0Jwu0eOIoUn8JlT6G5GOX48lNNNLUY+Emx3npNwcAZFdsvV1AIpW50Lp7/kR3740jKZxcxQpuAWFQSrDaDF/2I7jGF8R5geoYqfiEHvfqcWeVONtQzoAqulInwzBlQp/FpNrGG+uA3UN0BmIk/vYfpipmHhtv6H/AC+BWTzrTdgDql41Ab2IBO0bjpgpmvMLRrA6XHf/AD54AJzNWTwKjVKbVFWCUEbHyz7CZ2+kYHcFUKaFMCIQGOgDKdu0SB698HAk6laCGVgR3BEe3XAvl806lNGIlkSnBkiAUX6xex7nAMK0/L64+xxVMBYkr3j/AAY+wGHZB1NNi0nzwI9cXaGdWksqNEggaRLE+hM3n5YizOQNAeEx827dgTuO9tie84rV86JGlYcbGbD5YC7xRar0ZZy5iNL6CyyY+IQQZvAB9xfFc8AzKKVVQ7TBCNtPeY/KcT8O4kFAVVBcTDn4RPWIucEV4totOokyWGxMj9sBWymSqqiIaTAxYRJMbx167e2Pc3QqvTdRRqtphgBTY2Jkg+Xv+vpiSpxrS5ZhI3U/ytcWGxtH5Yev4c8TqeEzsQUeVAPxa0gkabavKwMqT2N8AW4FzolHIZZ661GqP91oCgOPD1XIYrChQssYF5wi8ycxZGpnXqgV6aMFAqqqFpkywQkaRBImS03EbNd5x5oUZepTDLNSAKaRUousnzKx81J1Nyp6rbvhEoutWmAoCuDqDm7CohJ0/wDFkI+aeuANcUXhXhacquZq1XHlq1CVRINzEAP1ER8xvgfWoeURsO/U4tZrO+IoW5BIqqSAAjNPigKLBWYA/LEJzdJRBcH0Bk/ltgA+YpDr9cG+VM6q1DRqFVp5gGm87Ax5Hj1kL9cCs5xKmfhUn3tikhNV1CjzEhVHUkmF+ew+mAv57Ktl6j0ibIYJPUdP874gqUngOtix8p7Daf1v6YJc6JUTOVBVEMdLEH1H9sMnB6C1aNAACfDBJgT16x3/AHwAbg+VOlQiySfMSfzJja+CnEYyqIyqrOzrYiVib2vci3pgz9iq2UVNA7gC0b3MYDcwNSpLoOZSpUDKdH4t/QRgHIg12pvVC0kqoKLKVV1YVJix2IOgztaMInPNQHxKKCBTglYAA0GCQBaxJEeuL44m1amTXqtSpQRSVRBPTU7CWv2EH0xT5iVKWazlKgWYEMPM7kKSF/mNzqI83y6YBE8A+g9zjnwj3H1wxZflHNNS8Y+GqaQw1PJIIkQEDG/r1wM4hw96DaayMh6bEH5gxgKiZRj1X64tZapbS0bG8ibdDjjLhWmX0wLWJn09O+Ps7Sg6tavP8u/uRGAtZHi9SkCoIekd6LyaTT3SReeog+uPcvSytWzFsvUjcS9InpIPnQd4Ld4GBIbvO/TfBPK5fQ9r6iVm3wzvHTYYC3neX8zSprU0eJSgeel51v3i6/MDFXLVCy+VL7ah+sntbFnKcVrUKk0H8NpjSswY7ib/AN8POSya5mPtNOgha/iUCFfV3amYmf8AacBnFfh7q0MCQfxdj+f9MefZ9Cs86pgKwFp/lbqrR37WnD7mOXfvGFBvGCCGjdZ6EG8ejADC7WyVSKtNAusiTTYWqLqMEH+ZWm/qMA+8BGmki1DqYACSfiAEX6ztOCodwBGoL0jocBOWs7RqKsHzBVLiD1v8J7bW6YY9DAC8dr23/TAdUaeon1B/P2/y2KvAG1Zai6gCaVM7AeXSO2Lmbf7iqROpUe4uBaxHfAzkuqXyWXMQVpIv/ioE/MRgDtFQRETj7EqLM/2F8fYDFuNZN3q6da62EsWJNxcg2kb9t8LmcUo2lxBHbbD3VzlEVaxr1VFVj1m83n0kn8sJnF6jV6swFMAWMj64Cl9rOwNsSNnpiRBHUdfliGplCNziHwz1t1wF/Jq1eqiAamYhUBMCSQokza5A+eDfP3EYrU8tTclMkvgqwO7rHiPPcuPoq+uJ+SUGXTMZ51LfZ6YNKNhWclKVuseeoewQHC94aPO4eLgCQSOoMjfrvfAVFD1NZAZzd3IBMDqzRsJNye+J8m7pPhzNtTAAxFxuIEYm4PVq0Kgq0XKOoMFd72ggiCPQ9sMHFeNPmaQer/qTDRYEwLx0wCpXrE2k+snf/O2Ihiepl3I16SVmJ6T2xHSoFthPtvbAckY9Ax04+R/KMRtUi2At5upqbV3A/IR+2GbliuPBuxGklYnefMLD5jCosskqPhMEjczcfocMvJGR1muCRIVTG53Kn064B14fX1KfLsOg809o7H/Iwn8TyFKpUKlFpVQ4OkPcqTex6gXib7DtjT+AZINl10pciCDMzfvuIOM+/ifw91rUn0kSkH5H+/64Capk3UOtRKdSsAVpiDqOwUi8RBmSAYAB2GAmf4pNZ20FTVZXqEiYYgEqJFgDPrb0jEGSzBrlPEBdaa6QCCRYHr7/AK46r5ddEkxI2JJ2/fAXODcyPlmqIgVlY6tDTE3MqR8M7xB62m+KXNHGKddfLR8IhtTAtqJYyTB0jyiSBNyIxFwbICrrVswKMQLpqmAT/MCLfmYxVz/lJQsKjCIfTBvFo7+uAtUuBgU6RepDVAxABXSAE1iP5iQQPe2BNPI1G6R16fucOXBeG1aiKtRo0gDpYCSB73x7VNG4pq1S8SohQdviPxfIHALWV4XaTudr3x7QETqkgd9x0/fDbxPhtrWtMYDUqKspV4BYhQdvzwEzcOGS+z1qo1rUViQI1IZiL72KnB3I5lc1IRxMEwEuB3JLLbFrmfPK1WjRo0qNaEJQKSwBc+bUTsAqjzdZOBr8lVFbWHUN8SqiOFHorScB3xDIaagJzbJUAhaqBgw7AwYZfQn54r5PmxqTFM7Rp1wL+Mgh72DHbV84PSceuKtVT461UsF11KZUg+sgT7g998K/FKUVClUiVsxBsQbgg9tjgNL4RTy1er4uUIJ+IotmHceHvBjYBhN5vOCWZzekkQxUGxiJ/K3tuMZLkeWcz4bZlQVpUyD4inzgEwGCyGInqOx7HDzwM8UWjOZpJWpyIp1fLWYfzBokEWjUL/LAMP8A3ElMEMCpj7tnDeFqiVDNTlkE9dJBHbBnIZlGpoyadDeYBSGAncSLGDInCPnMihpslKpUytWpP3GbA0EEXVKmxkXs0i8jtS4dS4xlKB8OnRqU08zJqUtCCLJqBiAPhF/fAaerD0x5jJqH8U641asrTPWxcR0vMwP3x9gFvP5c16z6WQszNpW4JjaDGm4G04h4ZlG06ok9B7ftiWpTbWp0LTKKrSpJLzcMZJ3HaPbBnImWbeCTYx+mAGjh/wDMZ6kDqfX+ntigMq1eutNBd2CL8z+Ub/LDUrKVJJAvFt/7fXA2lmRT8Sqkr4awG3OtrSPYXwBPnDNLl8tk8l4gYAVK9QIwbS7FlRZG4VNQ9dRPXCc+Ypq48khRsDpLEknzESYExa8Ae+Gjh3MGWKsKmZr6n+Nq1BaqMe7TUcn/AMcRc1ZPLeFTqKtLUx/1cs/3bADZqZHkcWsAvscAJyHEzUqgCnTSYEU1YX7mWJJweq16QJSrpBP4Qtrd5vOFPJ55qV6R0kEQYE/56YJ1c01ZgxBLMLgARMTMRbAGFyJqs5oufKhMtJppoWx1kEJYQP8A3iYclZmrlGqppLoT92BJeAAzBhAgxqUCem0wHvkjLUMrlYdlWofPVtBAJhRYXBAP0OI+V+OisrUkRqDsX8OoaFhqZiNHl0E6bydyJwGRHhOZbyGkx0mfMpRiPQvBb2E40XlL+HY0I9YGjU0/CVDPqtvrEL/xj6Y+znBPCchHbMVKonVUIBJ3JbrA1bCPYRhj4fm2y5TWSSzi28DrpW5HzI2MC9gQ+b+Uc2viOKZ8NSPggqwAgExfVHcRfC/yhxkZSrUqPSNQaNJGrTBLKd9JvaI98arz/mkZqVOnVCVGCl0uH0GQNJsbEXXsQffMeYOGhWplKdaG3YyULTAhivXtOAt5jnnNmTTqvQXotPTpUf8AjJ9yeuCfCeM+OoavULEC/iGbj4iPQ7/UdMJmZUCRsQYIPT/O+OcjnigA6DpgNWTitJgypBgCYFo99tu2BfHeHUaqTABiZ2/P9r4T6fGH6CF/zpjz/qbgGwIa2204DvMcOVlqVEp1VWnIZyJkmCsxaDt8jtizwzKJTAqupLsBpLdPXrfFXLV6pR/CBZqhCrTA1FyLmF6xv12wVKVUUU64ZHWDpIvB2/p8sBxmuIbgTMW7evTBjl2qKiII+FAxjaYED98AmUGZwHy/HTRYaCbDTG1h/hwGlV/Ttc4XuKcPVgACJO6xf/3HbFSh/EUm1SirX3kn6Tti6vPdBgdSESL9vywFTJ5SpQU+GtQu1mbS2wnrEAdvri2K9OkZZmq1baUUMVB9W6+wwB4rxpGP3ZMdjfFRuY60aab6PVQAT8xgGbMvmM08slek2mA6/ARc+dGsYnuLYVePZWpRq+HXEsNmXZh3BP6dDg3wbOZqxGadjM6WlvyYxg5x7KJnMs4XSMxSBqaARq2uI3ggfWMAG4fzA+XyzKKaV6bjz6iwOkgrYg9iw9NXpi/y3xHN5fwfs7faMrUA+6qNBpGLrrg6QO4BEdOuM/oZp48NGME2AtM9PY9tr4YeXc86qisgZFcyDYDVZvWRf53wDbxHhY4m33+YFOoG001Qjw6YkT5XOok2liQZEWsAFqZrP8LK06mmvQLeQkyrf8XBOlv9sk/Q4vcU5naq7UqVbxBThVreGqMwiNJG0CW828+mPMrzc6KRm6KZ2mADpq3YBezFSe9tsAUynMFHMOXWq1Guw01adUgfD2JMEWmx3vF5x9jw8ucMzqpWpqtBal2PiJTNMx8IQq1OoCQdri2PMBn7pU8U1VMXgHpA2+X9MX8rni5Mm5se84kytI0/KT5gdQ67nbAzP5dqZ1L7G+AI5rMhBDAmbiNzI2Hz64aU4LUpZSpm67CPC1FQAi6iAqJCiLEgG19J3wv8oZCpmakuQKdIrJP4iTZJkQIDEkdBHXDp/FLioenlskk+JVipoUSDNknzDywGJ/5TeMBkFHh7uQFBM7GDf1jBrJ8l5lgxOmmNJbzyCwUE2UAk7Y0Tl3lVX1VKassMRTBdRK/zQysIJmGKzAFupI5ThQpZpPtdJPEZXFGsHUhpEFGApINUERvadsBhsKCQG1DuAcbFyZyvllyyu6s1Woo1trMpJ2WLCOtrxjMuJsxzLBmhwxQKhAvMWb4YJuT6nDlwCjxDL6FqBRrgJNUeeZ8qssoT2BYfPAOXMnBq2bpeHSemmnyh9Lq0RB2MSVkT67DCfRXPUAVOZqzRjRTLCAo7d1Jt+VtsM3CeaUmKjKjIzKwJ2IMEHsZnFDnpvEKZihUBePhUCWuAfvAdGxuHFx1i2A64dmyVeIBIVluNj5bHfbSI/pgPxXOP42gHznqAToBm5G9oJ+VsKa8Uei7I40MvTsVMrtIjp2IwT5aqGrXCq7N4rFjcSAT+K48qi5NhHoIwDeeF0qdKpWSGqhSatSsS3RSGJIBVYIOw6Rhe4V/EXMox8VlrIbaSBsLWEQfn2w68J4Rlcu1aiz0HoZimxar4iF1YwoUTMKRJkbQMZLx/gpy1U0/EWqu6utwR0uOvfAEeYAuZCVaYA1E3AgXg6I6aYJHpPpKy1MqxB3B6YL8GzjMWp+Yq14UxEA7bxYm+H3l3+HOVrZRalYt4jXGhzCg7CCDJ6zHXAZh4pG4v64Zsry2BRZ8zXWhVCylAqWc9i8EaAexv+mG7hvJGWyj1cytU5jwAxp0HWxqASvmX4ugHk39RaHO8lZ/OFWqtQo+INbw11JvcQJPoGI/cF7h/FmyNJqlEp49UaPEdQWVbz4Y2AsPe3bATh3EPv5dtZexJgmel/wAsMHEuRczTdaAZagDEJUt5ljU0DUQCpkQb7YEf9u6E166bg2Qk7kfywZn5R+Ugceku4Ag9h/bCbmMmx1OI+Jug7nDWaxprpqWfSCRPcSP7+uBmR4G+Zo1HR6apS87620zJNgTb6+mAWPFO1voMdBvb6D+mNHf+GOYVRC0JJsTUFvX1t2nCzneUKqmAUYxPkJI3ixiD+8jAA6LMCLBgPwkD/Biw1emhkSb7ECR6G1yNsScT4NmMrBq02VSJDdL9D2PocXOU+A/bS41aNAksVJVQLkmB7b2v7YDrhFZ3YGmNH+60/wBB+uHfI8KovpqCoVrLdaiajB/MEGbjY4Q1p/Z6opzrBggxEztAkm9o98aTyzmNQAOrsPOYH0nb6YBYfgVVteVHgUyKniUz/wDsAmZUAbAiwFwLdcAKtKulU0qlIFiQCgBpybQb2k3jYb7Y0vj3AvvaeYan42lWGkEhyd1MiJKjUbLcWGAnMdYv4ZanRI8qwWZXU6llz5ixEC6nuTvGAVMxVLU1AVS1MaVRlCm8+o16TeZOLrtVyyMGrBy8aqaJ4inVbciFaPTBzh/B01aDXVCWJcOjFBBupJAXVERDEH9WnO8nZJUSmKjtWG7KfOQRtaQBtHYDfAKnEs9l6tBKNKiqPTImlVK0dFjdS0S3Q22OPsQ83cAd6lPXTq0ZCqcxUlpCIQqmmshbLuCbjczjzADOKOVXUo2g39Dt7GTiGooqKpFw3YYm4zxOgyMFfVItZvSN1GIciVy6EVmOp7pTUSxB7t8IB98AV5EzQ+0U8nUANJ6gcEQGDQAST1ERvtFsXaPFTUzXEK5nWrNTpgbKo8i29h+uPuUeEFqz1yAgpoSg3JZjCz0tBP0xWz+QbLtXqa1b7RSeV82pXEQTaIJINicBrPDtCqq0lLQBIH4f+R9fr8sU+bOG/a6DUjURHEMppsA6stxEn5dN8Z5R5n+0hAWdE0hqoUkangQDG4H6+wh24JVRqbgvpCiNGmQZHUwDPXrgA/8AD3lvL1wajwKysRUEyRY6jqYagxaQb26d8F+eUy0DTVpUNJnUSNLEekgNEb7+uKPBuT/ti1qlHOVMuHOipTSmCpKgQ0tE2g2AvjvmLkPJ06A1oalSmo1uWYOQoGpgZieoU26YDNObqlA5/N6W8FQNS6TIqO2kzGwBDFvlgt/DfhVeuaummr02gvUceXTTJOhLbu4UMR0U3we5l5BpeKlasrANcqpADgCApgyseUSOgjscaTwx6S5am1JBTpKACoEABbEWBsDJ9YGAxVOSc02fX/8AGamrSzNUYGmCSbBl6AQAu/thv5bAyy16PhCqUEVCBDOsOKaEDdZm21/lg/k+PNxLxEos1KkshZHmqAbsSPhXsggnqemAeb5KrU6tOvSqkVjAZ9VpIEl/xMtoi+67AHAC+IaqzEtr8Q2KsINukdekRgRU4MCJIWLiextP5Y0fgHC87VdPH0pSUAk6lY1CLiFIbSCCd2t69JM/y9nnqkK2VSjM61pzUI7Q3lUx+Lze2ATuGcuJVq0ijGm1IEk093AtBmRaQJjYke3VHl16OZdBxKrRpA6tCL3gxeVBIMbb9MaHlOBrl1JQGpXeFu0Axc9NK9SYAmNtsR8W5eoVCXdH1WGpahFwLfTvGAk4RWdUOpfIsaSR5iO5gXM3sAL+mO6+ZR1KrVQF5CmRIixImxjATlxq9Q5k+WHYtSBZtKzqC65m7AKSFECTi5V5fdp+11VFKFGigCg1GBBaC59wRvtgK/GjSzCnKUAXqqQx0tGgdWLi4kSPWYuJwqfYK2ik6UKdAIWhABKsCVcKDJK3sQNRkbY0OhkXyyPTymVp01GzGoIY/wAxABY/O+AmezTVGANNRpOpIg6ttTCYI2tN8BmXM4qNU8KpSYZhZAFNGJdYkNpiQIvIkXOD+R5HatwqmPtP2dXAqVV0gi4BAbZpCxa12w+8oLrq1qrin4nlQOFOrQC0KSb2PrfE2T5dAA8WtWrFWJVWYBR2BRAFYDpqnp1GAVOXOU61IE+MtaqghRqcKFMdSDDRePX0xZXk7NfaHzK1qZZzBQg6AoAPlDA31TPexthhquVKFKjEM51oIVeurYA7+pmcH2Cpc7fpufp6YBEz+e0K32mio0rOsBYJF4uIt/gxmfFOYiKLoiKtOsxeA1zBKhmgze1j22jG25zhhqeIlTTVphZVdIBk9zYGcYVzvy9To5wUaLCmXRqjIwJVAFLCCJmQpt0t8gVHzJ1qd4iJ/ph64LnUDBT40xKrTu3z7T7jCNm8i9CqadYaXWLAg3IDAyD2Iw2co0ACWk65lo+o33t69cA60dNfTSSpWpO1gzDVp6wRJF43P64s/wDa9U1dbVy1dVlX0uoEDTe4kbXBm8GxxbyFJ6i+XRqF1JEEHe5BmIthq4bT1Ul8RECE+UQDve0RYGYm8ATgKHAcitMeC4SvfzMUiI6GSZbreNzgnwxWc6lplV/DqYOLWtcMO0SR6YK0goJUgd73naO/+DEPEHgakPmBXp0BEr0sR3J9rYBe43zTQy9UpXJDgDyASSCN7iAN+t4x7gvnOG0s0NT5em7RANQAwLGJgnHuA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60647"/>
            <a:ext cx="2937123" cy="21330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http://savok.name/uploads/1201200145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204864"/>
            <a:ext cx="2852663" cy="19549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http://savok.name/uploads/1201200158_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185" y="3789040"/>
            <a:ext cx="2660576" cy="17176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54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188640"/>
            <a:ext cx="4898504" cy="720080"/>
          </a:xfrm>
        </p:spPr>
        <p:txBody>
          <a:bodyPr/>
          <a:lstStyle/>
          <a:p>
            <a:r>
              <a:rPr lang="ru-RU" dirty="0" smtClean="0"/>
              <a:t>Их было четыре брата…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939" y="946762"/>
            <a:ext cx="1659746" cy="2233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998" y="3429000"/>
            <a:ext cx="1757941" cy="2636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691680" y="3573016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/>
              <a:t>  Яков</a:t>
            </a:r>
            <a:endParaRPr lang="ru-RU" sz="24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1572925" y="5373216"/>
            <a:ext cx="1788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/>
              <a:t>Константин</a:t>
            </a:r>
            <a:endParaRPr lang="ru-RU" sz="24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5292080" y="3340033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/>
              <a:t>Владимир</a:t>
            </a:r>
            <a:endParaRPr lang="ru-RU" sz="24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7001500" y="5085184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/>
              <a:t>…и Николай</a:t>
            </a:r>
            <a:endParaRPr lang="ru-RU" sz="2400" i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2165593"/>
            <a:ext cx="1709420" cy="234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Объект 11"/>
          <p:cNvPicPr>
            <a:picLocks noGrp="1" noChangeAspect="1"/>
          </p:cNvPicPr>
          <p:nvPr>
            <p:ph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215120"/>
            <a:ext cx="1660581" cy="2357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6919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Вернулся только один….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556792"/>
            <a:ext cx="3185169" cy="4285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6784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6552728" cy="720080"/>
          </a:xfrm>
        </p:spPr>
        <p:txBody>
          <a:bodyPr/>
          <a:lstStyle/>
          <a:p>
            <a:r>
              <a:rPr lang="ru-RU" dirty="0" smtClean="0"/>
              <a:t>Иванов </a:t>
            </a:r>
            <a:r>
              <a:rPr lang="ru-RU" dirty="0" err="1" smtClean="0"/>
              <a:t>константин</a:t>
            </a:r>
            <a:r>
              <a:rPr lang="ru-RU" dirty="0" smtClean="0"/>
              <a:t> </a:t>
            </a:r>
            <a:r>
              <a:rPr lang="ru-RU" dirty="0" err="1" smtClean="0"/>
              <a:t>михайлович</a:t>
            </a:r>
            <a:endParaRPr lang="ru-RU" dirty="0"/>
          </a:p>
        </p:txBody>
      </p:sp>
      <p:pic>
        <p:nvPicPr>
          <p:cNvPr id="4" name="Picture 4" descr="DSC_065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3096344" cy="46983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419872" y="908720"/>
            <a:ext cx="5526089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</a:t>
            </a:r>
            <a:r>
              <a:rPr lang="ru-RU" dirty="0" smtClean="0"/>
              <a:t>одился в 1921 году на хуторе Курбатов  </a:t>
            </a:r>
            <a:r>
              <a:rPr lang="ru-RU" dirty="0" err="1" smtClean="0"/>
              <a:t>Касторенского</a:t>
            </a:r>
            <a:r>
              <a:rPr lang="ru-RU" dirty="0" smtClean="0"/>
              <a:t> р-на Курской обл. Окончил военное училище </a:t>
            </a:r>
            <a:r>
              <a:rPr lang="ru-RU" dirty="0" smtClean="0"/>
              <a:t>в Рязани. </a:t>
            </a:r>
            <a:r>
              <a:rPr lang="ru-RU" dirty="0" smtClean="0"/>
              <a:t>В КА находился с 15 сентября 1939 года. Командовал стрелковым батальоном 121 пластунского полка 9 пластунской Краснодарской дивизии. Поскольку он был разведчиком, подробных сведений о нем нет, но по сведениям ЦАМО погиб Иванов К.М. 16 марта 1945 года. </a:t>
            </a:r>
            <a:r>
              <a:rPr lang="ru-RU" dirty="0" smtClean="0"/>
              <a:t>Похоронен </a:t>
            </a:r>
            <a:r>
              <a:rPr lang="ru-RU" dirty="0" smtClean="0"/>
              <a:t>в селе </a:t>
            </a:r>
            <a:r>
              <a:rPr lang="ru-RU" dirty="0" err="1" smtClean="0"/>
              <a:t>Вервальде</a:t>
            </a:r>
            <a:r>
              <a:rPr lang="ru-RU" dirty="0" smtClean="0"/>
              <a:t> на северо-западной окраине. В 1945 году по Потсдамской конференции город </a:t>
            </a:r>
            <a:r>
              <a:rPr lang="ru-RU" dirty="0" err="1" smtClean="0"/>
              <a:t>Вервальде</a:t>
            </a:r>
            <a:r>
              <a:rPr lang="ru-RU" dirty="0" smtClean="0"/>
              <a:t> </a:t>
            </a:r>
            <a:r>
              <a:rPr lang="ru-RU" dirty="0" smtClean="0"/>
              <a:t>перешел от Германии к Польше и был переименован в </a:t>
            </a:r>
            <a:r>
              <a:rPr lang="ru-RU" dirty="0" err="1" smtClean="0"/>
              <a:t>Мешковице</a:t>
            </a:r>
            <a:r>
              <a:rPr lang="ru-RU" dirty="0" smtClean="0"/>
              <a:t>. Есть сведения о  том, что в связи с укрупнением военных захоронений на территории Польши останки наших солдат были перезахоронены в городе </a:t>
            </a:r>
            <a:r>
              <a:rPr lang="ru-RU" dirty="0" smtClean="0"/>
              <a:t>Щецине </a:t>
            </a:r>
            <a:r>
              <a:rPr lang="ru-RU" dirty="0" smtClean="0"/>
              <a:t>в Западно-Поморском воеводстве. Но в списках этого захоронения Иванова К.М. нет. Фотографий и списков захоронений в </a:t>
            </a:r>
            <a:r>
              <a:rPr lang="ru-RU" dirty="0" err="1" smtClean="0"/>
              <a:t>Мешковице</a:t>
            </a:r>
            <a:r>
              <a:rPr lang="ru-RU" dirty="0" smtClean="0"/>
              <a:t> также нет. Сведения об Иванове К.М.  внесены в Книгу памяти Курской обл. (3 том).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851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50779"/>
            <a:ext cx="2448272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32656"/>
            <a:ext cx="4499992" cy="2999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612" y="2285992"/>
            <a:ext cx="2382011" cy="357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5643570" y="3357562"/>
            <a:ext cx="2500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Фото сделано в г.Рязани во время обучения в военном училище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14282" y="4071943"/>
            <a:ext cx="22860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 фото Константин Михайлович с невестой. Они так и не сыграли свадьбу…(фото сделано в довоенной Москве)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2571736" y="5857892"/>
            <a:ext cx="2786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Фото сделано в 1943 году в госпитале в Краснодаре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2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Посмертно награжден Орденом Отечественной войны </a:t>
            </a:r>
            <a:r>
              <a:rPr lang="en-US" sz="2400" dirty="0"/>
              <a:t>II</a:t>
            </a:r>
            <a:r>
              <a:rPr lang="ru-RU" sz="2400" dirty="0"/>
              <a:t> степени.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281" y="1600200"/>
            <a:ext cx="3281437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14899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/>
              <a:t>Выписка из именного списка </a:t>
            </a:r>
            <a:r>
              <a:rPr lang="ru-RU" sz="1800" dirty="0" smtClean="0"/>
              <a:t>№14 безвозвратных потерь офицерского состава 9 пластунского полка краснодарской дивизии с 15.03.45 по 18.03.45(источник информации: ЦАМО, № фонда: 33, № описи:11458, № дела:745)</a:t>
            </a:r>
            <a:endParaRPr lang="ru-RU" sz="18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87" y="1600200"/>
            <a:ext cx="6874673" cy="4543444"/>
          </a:xfrm>
        </p:spPr>
      </p:pic>
      <p:sp>
        <p:nvSpPr>
          <p:cNvPr id="4" name="Прямоугольник 3"/>
          <p:cNvSpPr/>
          <p:nvPr/>
        </p:nvSpPr>
        <p:spPr>
          <a:xfrm>
            <a:off x="1214414" y="4071942"/>
            <a:ext cx="6500858" cy="285752"/>
          </a:xfrm>
          <a:prstGeom prst="rect">
            <a:avLst/>
          </a:prstGeom>
          <a:noFill/>
          <a:ln w="38100">
            <a:solidFill>
              <a:schemeClr val="bg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714141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иванов константин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60350"/>
            <a:ext cx="7921128" cy="6354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11560" y="548680"/>
            <a:ext cx="7200800" cy="1152128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948860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оризонт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Горизонт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Горизон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161</TotalTime>
  <Words>919</Words>
  <Application>Microsoft Office PowerPoint</Application>
  <PresentationFormat>Экран (4:3)</PresentationFormat>
  <Paragraphs>69</Paragraphs>
  <Slides>20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Горизонт</vt:lpstr>
      <vt:lpstr>Из семейного альбома</vt:lpstr>
      <vt:lpstr>Презентация PowerPoint</vt:lpstr>
      <vt:lpstr>Их было четыре брата…</vt:lpstr>
      <vt:lpstr>Вернулся только один….</vt:lpstr>
      <vt:lpstr>Иванов константин михайлович</vt:lpstr>
      <vt:lpstr>Презентация PowerPoint</vt:lpstr>
      <vt:lpstr>Посмертно награжден Орденом Отечественной войны II степени.</vt:lpstr>
      <vt:lpstr>Выписка из именного списка №14 безвозвратных потерь офицерского состава 9 пластунского полка краснодарской дивизии с 15.03.45 по 18.03.45(источник информации: ЦАМО, № фонда: 33, № описи:11458, № дела:745)</vt:lpstr>
      <vt:lpstr>Презентация PowerPoint</vt:lpstr>
      <vt:lpstr>Иванов николай михайлович</vt:lpstr>
      <vt:lpstr>Захоронение в селе Староселье</vt:lpstr>
      <vt:lpstr>Выписка из именного списка  безвозвратных потерь начальствующего и рядового состава 477 армейского минометного полка за период с 10 по 20 окт. 1943 г(источник информации: ЦАМО, № фонда: 58, № описи:18001, № дела:964)</vt:lpstr>
      <vt:lpstr>Иванов яков михайлович</vt:lpstr>
      <vt:lpstr>Иванов владимир михайлович</vt:lpstr>
      <vt:lpstr>С войны не вернулся также отец моей бабушки…</vt:lpstr>
      <vt:lpstr>Выписка из именного списка безвозвратных потерь (источник информации: ЦАМО, № фонда: 58, № описи:977522, № дела:270) </vt:lpstr>
      <vt:lpstr>И отец моего дедушки…</vt:lpstr>
      <vt:lpstr>Его письмо семье…</vt:lpstr>
      <vt:lpstr>Дедушкиной матери пришла такая справка о том, что ее муж получил медаль «За отвагу»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Из семейного альбома</dc:title>
  <dc:creator>user</dc:creator>
  <cp:lastModifiedBy>user</cp:lastModifiedBy>
  <cp:revision>16</cp:revision>
  <dcterms:created xsi:type="dcterms:W3CDTF">2014-04-22T18:25:38Z</dcterms:created>
  <dcterms:modified xsi:type="dcterms:W3CDTF">2014-04-27T13:49:18Z</dcterms:modified>
</cp:coreProperties>
</file>