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6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4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59574-1455-456C-B6B5-6C0728088B94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BA177-9C86-4E1B-91CB-2AC96218F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BA177-9C86-4E1B-91CB-2AC96218F0B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BA177-9C86-4E1B-91CB-2AC96218F0B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61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82;&#1086;&#1084;&#1087;1\AppData\Local\Microsoft\Windows\Temporary%20Internet%20Files\Content.IE5\AQUWTGO7\MSj00821970000%5b1%5d.mi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&#1056;&#1086;&#1089;&#1089;&#1080;&#1080;%20&#1074;&#1077;&#1088;&#1085;&#1099;&#1077;%20&#1089;&#1099;&#1085;&#1099;\&#1060;&#1080;&#1083;&#1100;&#1084;_0001.wmv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лент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55391">
            <a:off x="3790611" y="3545214"/>
            <a:ext cx="2840550" cy="2293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“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России верные сыны</a:t>
            </a:r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”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447" y="1268760"/>
            <a:ext cx="90733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Гражданско-патриотический клуб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ГОУ СОШ № 1280 с углубленным изучением английского языка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ЮЗАО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060848"/>
            <a:ext cx="856895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Наш девиз: </a:t>
            </a:r>
          </a:p>
          <a:p>
            <a:r>
              <a:rPr lang="ru-RU" sz="3200" b="1" dirty="0" smtClean="0">
                <a:solidFill>
                  <a:srgbClr val="00B0F0"/>
                </a:solidFill>
              </a:rPr>
              <a:t>«Мы едины и сильны</a:t>
            </a:r>
            <a:r>
              <a:rPr lang="ru-RU" sz="3200" b="1" dirty="0" smtClean="0">
                <a:solidFill>
                  <a:srgbClr val="00B0F0"/>
                </a:solidFill>
              </a:rPr>
              <a:t>. России </a:t>
            </a:r>
            <a:r>
              <a:rPr lang="ru-RU" sz="3200" b="1" dirty="0" smtClean="0">
                <a:solidFill>
                  <a:srgbClr val="00B0F0"/>
                </a:solidFill>
              </a:rPr>
              <a:t>верные сыны!»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38" name="Рисунок 37" descr="концерт 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501008"/>
            <a:ext cx="3858222" cy="28936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" name="MSj00821970000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76456" y="1124744"/>
            <a:ext cx="304800" cy="304800"/>
          </a:xfrm>
          <a:prstGeom prst="rect">
            <a:avLst/>
          </a:prstGeom>
        </p:spPr>
      </p:pic>
      <p:pic>
        <p:nvPicPr>
          <p:cNvPr id="10" name="Рисунок 9" descr="руки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3212976"/>
            <a:ext cx="1872208" cy="1872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концерт 08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65711" y="4797152"/>
            <a:ext cx="2834273" cy="20608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3000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нцерт 0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132856"/>
            <a:ext cx="3285373" cy="45183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Program Files\Microsoft Office\MEDIA\CAGCAT10\j023307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2961992" cy="1484768"/>
          </a:xfrm>
          <a:prstGeom prst="rect">
            <a:avLst/>
          </a:prstGeom>
          <a:noFill/>
        </p:spPr>
      </p:pic>
      <p:sp>
        <p:nvSpPr>
          <p:cNvPr id="1027" name="DownRibbonSharp"/>
          <p:cNvSpPr>
            <a:spLocks noEditPoints="1" noChangeArrowheads="1"/>
          </p:cNvSpPr>
          <p:nvPr/>
        </p:nvSpPr>
        <p:spPr bwMode="auto">
          <a:xfrm rot="20007237">
            <a:off x="-432809" y="2130567"/>
            <a:ext cx="9822114" cy="12192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00B0F0">
              <a:alpha val="89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0052790">
            <a:off x="447887" y="2045328"/>
            <a:ext cx="81275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Наша работа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1" y="1052736"/>
            <a:ext cx="79928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Georgia" pitchFamily="18" charset="0"/>
            </a:endParaRP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2800" dirty="0" smtClean="0">
                <a:latin typeface="Georgia" pitchFamily="18" charset="0"/>
              </a:rPr>
              <a:t>Встречи с ветеранами ВОВ, участниками Битвы за Москву</a:t>
            </a:r>
            <a:endParaRPr lang="en-US" sz="2800" dirty="0" smtClean="0">
              <a:latin typeface="Georgia" pitchFamily="18" charset="0"/>
            </a:endParaRP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2800" dirty="0" smtClean="0">
                <a:latin typeface="Georgia" pitchFamily="18" charset="0"/>
              </a:rPr>
              <a:t>Проведение конкурсов, посвященных истории ВОВ</a:t>
            </a:r>
            <a:endParaRPr lang="en-US" sz="2800" dirty="0" smtClean="0">
              <a:latin typeface="Georgia" pitchFamily="18" charset="0"/>
            </a:endParaRP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2800" dirty="0" smtClean="0">
                <a:latin typeface="Georgia" pitchFamily="18" charset="0"/>
              </a:rPr>
              <a:t>Организация концертов, выступлений, акций  для ветеранов</a:t>
            </a:r>
            <a:endParaRPr lang="en-US" sz="2800" dirty="0" smtClean="0">
              <a:latin typeface="Georgia" pitchFamily="18" charset="0"/>
            </a:endParaRP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2800" dirty="0" smtClean="0">
                <a:latin typeface="Georgia" pitchFamily="18" charset="0"/>
              </a:rPr>
              <a:t>Посещение музеев</a:t>
            </a:r>
            <a:endParaRPr lang="en-US" sz="2800" dirty="0" smtClean="0">
              <a:latin typeface="Georgia" pitchFamily="18" charset="0"/>
            </a:endParaRP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2800" dirty="0" smtClean="0">
                <a:latin typeface="Georgia" pitchFamily="18" charset="0"/>
              </a:rPr>
              <a:t>Выступления с докладами перед учащимися школы по военно-патриотической тематике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2800" dirty="0" smtClean="0">
                <a:latin typeface="Georgia" pitchFamily="18" charset="0"/>
              </a:rPr>
              <a:t> Выпуск газет, посвященных памятным датам военной истории России</a:t>
            </a:r>
            <a:endParaRPr lang="en-US" sz="2800" dirty="0" smtClean="0">
              <a:latin typeface="Georgia" pitchFamily="18" charset="0"/>
            </a:endParaRPr>
          </a:p>
          <a:p>
            <a:endParaRPr lang="ru-RU" sz="2000" dirty="0">
              <a:latin typeface="Georgia" pitchFamily="18" charset="0"/>
            </a:endParaRPr>
          </a:p>
        </p:txBody>
      </p:sp>
      <p:pic>
        <p:nvPicPr>
          <p:cNvPr id="4" name="Рисунок 3" descr="концерт 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4764021" cy="3573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концерт 0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5990" y="1196752"/>
            <a:ext cx="4668010" cy="35010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концерт 0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4149080"/>
            <a:ext cx="4510822" cy="3279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Встречи с ветеранами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80728"/>
            <a:ext cx="60722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Постоянный гость нашего клуба – </a:t>
            </a:r>
            <a:endParaRPr lang="ru-RU" sz="2000" b="1" dirty="0" smtClean="0">
              <a:latin typeface="Georgia" pitchFamily="18" charset="0"/>
            </a:endParaRPr>
          </a:p>
          <a:p>
            <a:pPr algn="ctr"/>
            <a:r>
              <a:rPr lang="ru-RU" sz="2400" b="1" dirty="0" err="1" smtClean="0">
                <a:latin typeface="Georgia" pitchFamily="18" charset="0"/>
              </a:rPr>
              <a:t>Батраева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smtClean="0">
                <a:latin typeface="Georgia" pitchFamily="18" charset="0"/>
              </a:rPr>
              <a:t>Клавдия Ивановна</a:t>
            </a:r>
            <a:r>
              <a:rPr lang="ru-RU" sz="2000" b="1" dirty="0" smtClean="0">
                <a:latin typeface="Georgia" pitchFamily="18" charset="0"/>
              </a:rPr>
              <a:t>,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smtClean="0">
                <a:latin typeface="Georgia" pitchFamily="18" charset="0"/>
              </a:rPr>
              <a:t>участник ВОВ, участник народного ополчения, заместитель председателя Комиссии по работе с молодежью Российского комитета Ветеранов войны и военной службы</a:t>
            </a:r>
            <a:endParaRPr lang="en-US" sz="2000" b="1" dirty="0" smtClean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</p:txBody>
      </p:sp>
      <p:pic>
        <p:nvPicPr>
          <p:cNvPr id="6" name="Рисунок 5" descr="концерт 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5648" y="1340768"/>
            <a:ext cx="3168352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концерт 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861048"/>
            <a:ext cx="2143122" cy="2857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Фильм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5536" y="3356992"/>
            <a:ext cx="4943484" cy="3707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нцерт 085.jpg"/>
          <p:cNvPicPr>
            <a:picLocks noChangeAspect="1"/>
          </p:cNvPicPr>
          <p:nvPr/>
        </p:nvPicPr>
        <p:blipFill>
          <a:blip r:embed="rId2" cstate="print"/>
          <a:srcRect l="12752" t="8333"/>
          <a:stretch>
            <a:fillRect/>
          </a:stretch>
        </p:blipFill>
        <p:spPr>
          <a:xfrm rot="20941169">
            <a:off x="438535" y="1513891"/>
            <a:ext cx="3413790" cy="49327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Формирование гражданско-патриотической позиции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8" name="Рисунок 7" descr="за отвагу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54232">
            <a:off x="2598728" y="3262491"/>
            <a:ext cx="3085348" cy="30853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медали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523110">
            <a:off x="5781636" y="3410859"/>
            <a:ext cx="3221775" cy="3221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827584" y="1628800"/>
            <a:ext cx="75608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Изучение наградной системы нашей страны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Сбор материалов на тему «ВОВ в наших семьях»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Анкетирование учащихся «Любимая военная песня», «Что я знаю о войне», «Дети и война» и т.п.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Рефераты : «Роль плакатов в ВОВ»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Конкурсы плакатов, чтецов, инсценированной военной песни</a:t>
            </a:r>
          </a:p>
          <a:p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Georgia" pitchFamily="18" charset="0"/>
              </a:rPr>
              <a:t>Анкетирование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40768"/>
            <a:ext cx="9001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Клуб провёл анкетирование учеников школы. Задачей было выяснить, какие есть у ребят любимые книги, фильмы и песни о войне, а также – каких героев и полководцев они чтут.</a:t>
            </a:r>
          </a:p>
          <a:p>
            <a:endParaRPr lang="en-US" dirty="0" smtClean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  <a:p>
            <a:endParaRPr lang="en-US" b="1" dirty="0" smtClean="0">
              <a:latin typeface="Georgia" pitchFamily="18" charset="0"/>
            </a:endParaRPr>
          </a:p>
          <a:p>
            <a:r>
              <a:rPr lang="en-US" b="1" dirty="0" smtClean="0">
                <a:latin typeface="Georgia" pitchFamily="18" charset="0"/>
              </a:rPr>
              <a:t>                 </a:t>
            </a:r>
            <a:endParaRPr lang="ru-RU" dirty="0"/>
          </a:p>
        </p:txBody>
      </p:sp>
      <p:pic>
        <p:nvPicPr>
          <p:cNvPr id="4" name="Рисунок 3" descr="250px-Georgi_Zhukov_in_19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869160"/>
            <a:ext cx="1373642" cy="171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Konev_iva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941168"/>
            <a:ext cx="1290694" cy="17605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Maresie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7" y="3480357"/>
            <a:ext cx="2394115" cy="33776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Matroso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573016"/>
            <a:ext cx="2898516" cy="32849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RokossovskyK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4941168"/>
            <a:ext cx="1353552" cy="17144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Zoya_Kosmodemyanskaya_on_stamp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75892" y="3501008"/>
            <a:ext cx="2668108" cy="319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-7864" y="1124744"/>
            <a:ext cx="9151864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Georgia" pitchFamily="18" charset="0"/>
              </a:rPr>
              <a:t>Результаты</a:t>
            </a:r>
            <a:r>
              <a:rPr lang="ru-RU" sz="3200" b="1" u="sng" dirty="0" smtClean="0">
                <a:latin typeface="Georgia" pitchFamily="18" charset="0"/>
              </a:rPr>
              <a:t>:</a:t>
            </a:r>
          </a:p>
          <a:p>
            <a:endParaRPr lang="en-US" sz="3200" b="1" u="sng" dirty="0" smtClean="0">
              <a:latin typeface="Georgia" pitchFamily="18" charset="0"/>
            </a:endParaRPr>
          </a:p>
          <a:p>
            <a:r>
              <a:rPr lang="en-US" sz="2400" b="1" dirty="0" smtClean="0">
                <a:latin typeface="Georgia" pitchFamily="18" charset="0"/>
              </a:rPr>
              <a:t>                </a:t>
            </a:r>
            <a:r>
              <a:rPr lang="ru-RU" sz="2400" b="1" dirty="0" smtClean="0">
                <a:latin typeface="Georgia" pitchFamily="18" charset="0"/>
              </a:rPr>
              <a:t>Книга</a:t>
            </a:r>
            <a:r>
              <a:rPr lang="en-US" sz="2400" dirty="0" smtClean="0">
                <a:latin typeface="Georgia" pitchFamily="18" charset="0"/>
              </a:rPr>
              <a:t>– “</a:t>
            </a:r>
            <a:r>
              <a:rPr lang="ru-RU" sz="2400" dirty="0" smtClean="0">
                <a:latin typeface="Georgia" pitchFamily="18" charset="0"/>
              </a:rPr>
              <a:t>Сын полка</a:t>
            </a:r>
            <a:r>
              <a:rPr lang="en-US" sz="2400" dirty="0" smtClean="0">
                <a:latin typeface="Georgia" pitchFamily="18" charset="0"/>
              </a:rPr>
              <a:t>”</a:t>
            </a:r>
            <a:endParaRPr lang="ru-RU" sz="2400" dirty="0" smtClean="0">
              <a:latin typeface="Georgia" pitchFamily="18" charset="0"/>
            </a:endParaRP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b="1" dirty="0" smtClean="0">
                <a:latin typeface="Georgia" pitchFamily="18" charset="0"/>
              </a:rPr>
              <a:t>                 </a:t>
            </a:r>
            <a:r>
              <a:rPr lang="ru-RU" sz="2400" b="1" dirty="0" smtClean="0">
                <a:latin typeface="Georgia" pitchFamily="18" charset="0"/>
              </a:rPr>
              <a:t>Фильм</a:t>
            </a:r>
            <a:r>
              <a:rPr lang="en-US" sz="2400" dirty="0" smtClean="0">
                <a:latin typeface="Georgia" pitchFamily="18" charset="0"/>
              </a:rPr>
              <a:t> – “</a:t>
            </a:r>
            <a:r>
              <a:rPr lang="ru-RU" sz="2400" dirty="0" smtClean="0">
                <a:latin typeface="Georgia" pitchFamily="18" charset="0"/>
              </a:rPr>
              <a:t>Семнадцать мгновений весны</a:t>
            </a:r>
            <a:r>
              <a:rPr lang="en-US" sz="2400" dirty="0" smtClean="0">
                <a:latin typeface="Georgia" pitchFamily="18" charset="0"/>
              </a:rPr>
              <a:t>”</a:t>
            </a:r>
            <a:endParaRPr lang="ru-RU" sz="2400" dirty="0" smtClean="0">
              <a:latin typeface="Georgia" pitchFamily="18" charset="0"/>
            </a:endParaRP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b="1" dirty="0" smtClean="0">
                <a:latin typeface="Georgia" pitchFamily="18" charset="0"/>
              </a:rPr>
              <a:t>                 </a:t>
            </a:r>
            <a:r>
              <a:rPr lang="ru-RU" sz="2400" b="1" dirty="0" smtClean="0">
                <a:latin typeface="Georgia" pitchFamily="18" charset="0"/>
              </a:rPr>
              <a:t>Песни</a:t>
            </a:r>
            <a:r>
              <a:rPr lang="en-US" sz="2400" dirty="0" smtClean="0">
                <a:latin typeface="Georgia" pitchFamily="18" charset="0"/>
              </a:rPr>
              <a:t> – “</a:t>
            </a:r>
            <a:r>
              <a:rPr lang="ru-RU" sz="2400" dirty="0" smtClean="0">
                <a:latin typeface="Georgia" pitchFamily="18" charset="0"/>
              </a:rPr>
              <a:t>Катюша</a:t>
            </a:r>
            <a:r>
              <a:rPr lang="en-US" sz="2400" dirty="0" smtClean="0">
                <a:latin typeface="Georgia" pitchFamily="18" charset="0"/>
              </a:rPr>
              <a:t>”, “</a:t>
            </a:r>
            <a:r>
              <a:rPr lang="ru-RU" sz="2400" dirty="0" smtClean="0">
                <a:latin typeface="Georgia" pitchFamily="18" charset="0"/>
              </a:rPr>
              <a:t>Ленинградские мальчишки</a:t>
            </a:r>
            <a:r>
              <a:rPr lang="en-US" sz="2400" dirty="0" smtClean="0">
                <a:latin typeface="Georgia" pitchFamily="18" charset="0"/>
              </a:rPr>
              <a:t>”</a:t>
            </a:r>
            <a:endParaRPr lang="ru-RU" sz="2400" dirty="0" smtClean="0">
              <a:latin typeface="Georgia" pitchFamily="18" charset="0"/>
            </a:endParaRP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b="1" dirty="0" smtClean="0">
                <a:latin typeface="Georgia" pitchFamily="18" charset="0"/>
              </a:rPr>
              <a:t>                 </a:t>
            </a:r>
            <a:r>
              <a:rPr lang="ru-RU" sz="2400" b="1" dirty="0" smtClean="0">
                <a:latin typeface="Georgia" pitchFamily="18" charset="0"/>
              </a:rPr>
              <a:t>Командующие ВОВ</a:t>
            </a:r>
            <a:r>
              <a:rPr lang="en-US" sz="2400" dirty="0" smtClean="0">
                <a:latin typeface="Georgia" pitchFamily="18" charset="0"/>
              </a:rPr>
              <a:t>– </a:t>
            </a:r>
            <a:r>
              <a:rPr lang="ru-RU" sz="2400" dirty="0" smtClean="0">
                <a:latin typeface="Georgia" pitchFamily="18" charset="0"/>
              </a:rPr>
              <a:t>Конев, Рокоссовский, Жуков</a:t>
            </a:r>
            <a:endParaRPr lang="en-US" sz="2400" dirty="0" smtClean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052736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Герои –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Александр Матросов, Алексей </a:t>
            </a:r>
            <a:r>
              <a:rPr lang="ru-RU" sz="2800" dirty="0" err="1" smtClean="0">
                <a:latin typeface="Georgia" pitchFamily="18" charset="0"/>
              </a:rPr>
              <a:t>Маресьев</a:t>
            </a:r>
            <a:r>
              <a:rPr lang="ru-RU" sz="2800" dirty="0" smtClean="0">
                <a:latin typeface="Georgia" pitchFamily="18" charset="0"/>
              </a:rPr>
              <a:t>, Зоя Космодемьянская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0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Georgia" pitchFamily="18" charset="0"/>
              </a:rPr>
              <a:t>Мы продолжаем традиции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285860"/>
            <a:ext cx="9001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Существует традиция возложения цветов к местам боевой славы и памяти, мы её поддерживаем.</a:t>
            </a:r>
            <a:endParaRPr lang="ru-RU" sz="2000" b="1" dirty="0"/>
          </a:p>
        </p:txBody>
      </p:sp>
      <p:pic>
        <p:nvPicPr>
          <p:cNvPr id="6" name="Рисунок 5" descr="IMG_17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57430"/>
            <a:ext cx="4953003" cy="37147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IMG_17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571744"/>
            <a:ext cx="5000628" cy="37504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IMG_17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839612"/>
            <a:ext cx="5357850" cy="4018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IMG_17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214686"/>
            <a:ext cx="5214942" cy="39112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IMG_17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2191570"/>
            <a:ext cx="7560840" cy="46664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Georgia" pitchFamily="18" charset="0"/>
              </a:rPr>
              <a:t>Концерты ветеранам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3643314"/>
            <a:ext cx="2801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Выставка рисунков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Рисунок 4" descr="концерт 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2689058" cy="20167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концерт 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484784"/>
            <a:ext cx="2604258" cy="19531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концерт 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484784"/>
            <a:ext cx="2664296" cy="19982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концерт 0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509120"/>
            <a:ext cx="2687802" cy="19543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концерт 0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581128"/>
            <a:ext cx="2643174" cy="19218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концерт 0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3571876"/>
            <a:ext cx="2389398" cy="32861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Georgia" pitchFamily="18" charset="0"/>
              </a:rPr>
              <a:t>Наши достижения</a:t>
            </a:r>
            <a:endParaRPr lang="ru-RU" sz="5400" dirty="0"/>
          </a:p>
        </p:txBody>
      </p:sp>
      <p:pic>
        <p:nvPicPr>
          <p:cNvPr id="3" name="Рисунок 2" descr="награды клуба.jpg"/>
          <p:cNvPicPr>
            <a:picLocks noChangeAspect="1"/>
          </p:cNvPicPr>
          <p:nvPr/>
        </p:nvPicPr>
        <p:blipFill>
          <a:blip r:embed="rId2" cstate="print"/>
          <a:srcRect l="51176" t="12094" b="3430"/>
          <a:stretch>
            <a:fillRect/>
          </a:stretch>
        </p:blipFill>
        <p:spPr>
          <a:xfrm>
            <a:off x="179512" y="1241376"/>
            <a:ext cx="4464496" cy="56166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награды клуба 001.jpg"/>
          <p:cNvPicPr>
            <a:picLocks noChangeAspect="1"/>
          </p:cNvPicPr>
          <p:nvPr/>
        </p:nvPicPr>
        <p:blipFill>
          <a:blip r:embed="rId3" cstate="print"/>
          <a:srcRect l="55512" t="13177" r="6688" b="11011"/>
          <a:stretch>
            <a:fillRect/>
          </a:stretch>
        </p:blipFill>
        <p:spPr>
          <a:xfrm>
            <a:off x="1115616" y="1628800"/>
            <a:ext cx="3456384" cy="5040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награды клуба 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772816"/>
            <a:ext cx="4221108" cy="5805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награды клуба 004.jpg"/>
          <p:cNvPicPr>
            <a:picLocks noChangeAspect="1"/>
          </p:cNvPicPr>
          <p:nvPr/>
        </p:nvPicPr>
        <p:blipFill>
          <a:blip r:embed="rId5" cstate="print"/>
          <a:srcRect l="5235" r="3791"/>
          <a:stretch>
            <a:fillRect/>
          </a:stretch>
        </p:blipFill>
        <p:spPr>
          <a:xfrm>
            <a:off x="2987824" y="1988840"/>
            <a:ext cx="3995936" cy="60408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награды клуба 002.jpg"/>
          <p:cNvPicPr>
            <a:picLocks noChangeAspect="1"/>
          </p:cNvPicPr>
          <p:nvPr/>
        </p:nvPicPr>
        <p:blipFill>
          <a:blip r:embed="rId6" cstate="print"/>
          <a:srcRect l="6679" t="1701" r="2347" b="5901"/>
          <a:stretch>
            <a:fillRect/>
          </a:stretch>
        </p:blipFill>
        <p:spPr>
          <a:xfrm>
            <a:off x="5076056" y="1578123"/>
            <a:ext cx="3779912" cy="52798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324528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Georgia" pitchFamily="18" charset="0"/>
              </a:rPr>
              <a:t>“</a:t>
            </a:r>
            <a:r>
              <a:rPr lang="ru-RU" sz="4800" b="1" dirty="0" smtClean="0">
                <a:solidFill>
                  <a:srgbClr val="002060"/>
                </a:solidFill>
                <a:latin typeface="Georgia" pitchFamily="18" charset="0"/>
              </a:rPr>
              <a:t>Нам этот мир завещано беречь..»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428736"/>
            <a:ext cx="6503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Пусть будет мир на всей планете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4" name="Рисунок 3" descr="руки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1285860"/>
            <a:ext cx="1694554" cy="16945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концерт 082.jpg"/>
          <p:cNvPicPr>
            <a:picLocks noChangeAspect="1"/>
          </p:cNvPicPr>
          <p:nvPr/>
        </p:nvPicPr>
        <p:blipFill>
          <a:blip r:embed="rId3" cstate="print"/>
          <a:srcRect l="16814" t="13973"/>
          <a:stretch>
            <a:fillRect/>
          </a:stretch>
        </p:blipFill>
        <p:spPr>
          <a:xfrm>
            <a:off x="357158" y="2571744"/>
            <a:ext cx="2473945" cy="3518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концерт 0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2966" y="2108255"/>
            <a:ext cx="3357554" cy="2320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концерт 084.jpg"/>
          <p:cNvPicPr>
            <a:picLocks noChangeAspect="1"/>
          </p:cNvPicPr>
          <p:nvPr/>
        </p:nvPicPr>
        <p:blipFill>
          <a:blip r:embed="rId5" cstate="print"/>
          <a:srcRect b="18067"/>
          <a:stretch>
            <a:fillRect/>
          </a:stretch>
        </p:blipFill>
        <p:spPr>
          <a:xfrm>
            <a:off x="4286248" y="4643446"/>
            <a:ext cx="3357554" cy="2071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290</Words>
  <Application>Microsoft Office PowerPoint</Application>
  <PresentationFormat>Экран (4:3)</PresentationFormat>
  <Paragraphs>53</Paragraphs>
  <Slides>10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“России верные сыны”</vt:lpstr>
      <vt:lpstr>Наша работа</vt:lpstr>
      <vt:lpstr>Встречи с ветеранами</vt:lpstr>
      <vt:lpstr>Формирование гражданско-патриотической позиции</vt:lpstr>
      <vt:lpstr>Анкетирование</vt:lpstr>
      <vt:lpstr>Мы продолжаем традиции</vt:lpstr>
      <vt:lpstr>Концерты ветеранам</vt:lpstr>
      <vt:lpstr>Наши достижения</vt:lpstr>
      <vt:lpstr>“Нам этот мир завещано беречь..»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“And grandchildren will glorify this victory”</dc:title>
  <dc:creator>Татьяна</dc:creator>
  <cp:lastModifiedBy>Татьяна</cp:lastModifiedBy>
  <cp:revision>61</cp:revision>
  <dcterms:created xsi:type="dcterms:W3CDTF">2010-01-19T19:03:06Z</dcterms:created>
  <dcterms:modified xsi:type="dcterms:W3CDTF">2010-12-09T09:20:08Z</dcterms:modified>
</cp:coreProperties>
</file>