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4" autoAdjust="0"/>
    <p:restoredTop sz="94656" autoAdjust="0"/>
  </p:normalViewPr>
  <p:slideViewPr>
    <p:cSldViewPr>
      <p:cViewPr varScale="1">
        <p:scale>
          <a:sx n="158" d="100"/>
          <a:sy n="158" d="100"/>
        </p:scale>
        <p:origin x="-21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2FF33-CB0F-42FC-AB6A-54DE1DED7CFD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C011B-E7C6-4D72-B06D-87FBDCA13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06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C011B-E7C6-4D72-B06D-87FBDCA13D6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2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B423DD5A-1FDE-4B6D-842A-22CE50EAA602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0083469E-BF0D-4814-BF96-ED53339AED0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DD5A-1FDE-4B6D-842A-22CE50EAA602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83469E-BF0D-4814-BF96-ED53339AED0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DD5A-1FDE-4B6D-842A-22CE50EAA602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83469E-BF0D-4814-BF96-ED53339AED0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DD5A-1FDE-4B6D-842A-22CE50EAA602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83469E-BF0D-4814-BF96-ED53339AED0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B423DD5A-1FDE-4B6D-842A-22CE50EAA602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0083469E-BF0D-4814-BF96-ED53339AED03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ru-RU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23DD5A-1FDE-4B6D-842A-22CE50EAA602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83469E-BF0D-4814-BF96-ED53339AED03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23DD5A-1FDE-4B6D-842A-22CE50EAA602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083469E-BF0D-4814-BF96-ED53339AED03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DD5A-1FDE-4B6D-842A-22CE50EAA602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83469E-BF0D-4814-BF96-ED53339AED03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DD5A-1FDE-4B6D-842A-22CE50EAA602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83469E-BF0D-4814-BF96-ED53339AED03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23DD5A-1FDE-4B6D-842A-22CE50EAA602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83469E-BF0D-4814-BF96-ED53339AED03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DD5A-1FDE-4B6D-842A-22CE50EAA602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469E-BF0D-4814-BF96-ED53339AED0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423DD5A-1FDE-4B6D-842A-22CE50EAA602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0083469E-BF0D-4814-BF96-ED53339AED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Моя семья в годы Великой Отечественной Войны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284984"/>
            <a:ext cx="4364051" cy="3384376"/>
          </a:xfrm>
          <a:noFill/>
        </p:spPr>
        <p:txBody>
          <a:bodyPr>
            <a:normAutofit fontScale="92500"/>
          </a:bodyPr>
          <a:lstStyle/>
          <a:p>
            <a:pPr algn="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Автор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Баландинский Илья Игоревич</a:t>
            </a:r>
          </a:p>
          <a:p>
            <a:pPr algn="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Студент группы 13Р</a:t>
            </a:r>
          </a:p>
          <a:p>
            <a:pPr algn="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факультета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Реклама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ГБПОУ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1-ый МОК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Руководитель проекта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Кукунина Ольга Михайловна</a:t>
            </a:r>
          </a:p>
          <a:p>
            <a:pPr algn="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Рук. Музейного отдела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ГБПОУ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1-ый МОК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r"/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0840" y="2745468"/>
            <a:ext cx="6858000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30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6408712" cy="5760640"/>
          </a:xfrm>
        </p:spPr>
        <p:txBody>
          <a:bodyPr/>
          <a:lstStyle/>
          <a:p>
            <a:r>
              <a:rPr lang="ru-RU" dirty="0" smtClean="0"/>
              <a:t>Мой прадед, Баландинский Виктор Михайлович, родился 11 января 1912 года в г. Саратов, где в довоенное время работал токарем на заводе. Как секретарь комсомольской ячейки в 1932 году был направлен на службу в НКВД(ОГПУ) в город Москву. </a:t>
            </a:r>
            <a:r>
              <a:rPr lang="ru-RU" dirty="0"/>
              <a:t>В</a:t>
            </a:r>
            <a:r>
              <a:rPr lang="ru-RU" dirty="0" smtClean="0"/>
              <a:t> годы войны работал на разных должностях в Главном </a:t>
            </a:r>
            <a:r>
              <a:rPr lang="ru-RU" dirty="0"/>
              <a:t>У</a:t>
            </a:r>
            <a:r>
              <a:rPr lang="ru-RU" dirty="0" smtClean="0"/>
              <a:t>правлении </a:t>
            </a:r>
            <a:r>
              <a:rPr lang="ru-RU" dirty="0"/>
              <a:t>К</a:t>
            </a:r>
            <a:r>
              <a:rPr lang="ru-RU" dirty="0" smtClean="0"/>
              <a:t>онтрразведки, в отделе по пресечению шпионской деятельности  со стороны дипломатов, аккредитованных СССР,  а так же по пресечению диверсионной деятельности со стороны спец. </a:t>
            </a:r>
            <a:r>
              <a:rPr lang="ru-RU" dirty="0"/>
              <a:t>с</a:t>
            </a:r>
            <a:r>
              <a:rPr lang="ru-RU" dirty="0" smtClean="0"/>
              <a:t>лужб Германии (АБВЕР, Полит. Разведка и т.д.). После Победы Виктор Михайлович продолжал работать по месту службы и восстанавливал народное хозяйство, воспитывал двух сыновей. Ушел из жизни 7 мая 1990 года, в год 45-летия Победы над Фашистской Германией. По рассказам моего деда, Анатолия Викторовича, это был мужественный, достойный человек и просто хороший отец.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66" y="478150"/>
            <a:ext cx="2515253" cy="36266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8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66" y="4149080"/>
            <a:ext cx="2515253" cy="242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0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927" y="491650"/>
            <a:ext cx="5653295" cy="4144963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" y="476672"/>
            <a:ext cx="3436451" cy="4821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76" y="5574630"/>
            <a:ext cx="7290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Награжден Орденом Боевого Красного Знамени, Боевой Красной Звезды, Медалью за Боевые Заслуги и многими другими.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62068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Боевые награды</a:t>
            </a:r>
            <a:r>
              <a:rPr lang="ru-RU" dirty="0"/>
              <a:t> </a:t>
            </a:r>
            <a:r>
              <a:rPr lang="ru-RU" dirty="0" smtClean="0"/>
              <a:t>Виктора Михайловича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4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76672"/>
            <a:ext cx="5653295" cy="4144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439" y="478151"/>
            <a:ext cx="3947057" cy="61192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86" y="3537752"/>
            <a:ext cx="2288306" cy="30596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8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088" y="4113248"/>
            <a:ext cx="5073416" cy="24841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694" y="1368498"/>
            <a:ext cx="3659668" cy="27447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" y="478150"/>
            <a:ext cx="4026867" cy="61192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3" y="478149"/>
            <a:ext cx="2448271" cy="3635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914400"/>
          </a:xfrm>
        </p:spPr>
        <p:txBody>
          <a:bodyPr/>
          <a:lstStyle/>
          <a:p>
            <a:r>
              <a:rPr lang="ru-RU" dirty="0" smtClean="0"/>
              <a:t>Баландинская Елена Петровна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6" y="4725144"/>
            <a:ext cx="3983750" cy="180020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Во время войны работала на разных должностях в Госбанке СССР в Москве, способствовала развитию военной экономики СССР и воспитывала двух сыновей.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8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548" y="50557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Моя прабабушка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716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8960"/>
            <a:ext cx="4608512" cy="3406621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20688"/>
            <a:ext cx="3075266" cy="431873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12" y="620687"/>
            <a:ext cx="5616624" cy="5965205"/>
          </a:xfrm>
        </p:spPr>
        <p:txBody>
          <a:bodyPr>
            <a:normAutofit/>
          </a:bodyPr>
          <a:lstStyle/>
          <a:p>
            <a:r>
              <a:rPr lang="ru-RU" dirty="0" smtClean="0"/>
              <a:t>Мой второй </a:t>
            </a:r>
            <a:r>
              <a:rPr lang="ru-RU" dirty="0"/>
              <a:t>прадед, Левков Николай </a:t>
            </a:r>
            <a:r>
              <a:rPr lang="ru-RU" dirty="0" smtClean="0"/>
              <a:t>Петрович, родился 30 мая 1911 года в Пензенской области, в рабочей семье.  </a:t>
            </a:r>
            <a:r>
              <a:rPr lang="ru-RU" dirty="0"/>
              <a:t>Д</a:t>
            </a:r>
            <a:r>
              <a:rPr lang="ru-RU" dirty="0" smtClean="0"/>
              <a:t>о войны работал кузнецом на Московском Заводе  Красной Пресни</a:t>
            </a:r>
            <a:r>
              <a:rPr lang="ru-RU" dirty="0"/>
              <a:t>.</a:t>
            </a:r>
            <a:r>
              <a:rPr lang="ru-RU" dirty="0" smtClean="0"/>
              <a:t> Был призван на фронт с начала войны в июле 1941 года, принимал участие в боевых действиях под Москвой.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229600" cy="4144963"/>
          </a:xfrm>
        </p:spPr>
        <p:txBody>
          <a:bodyPr/>
          <a:lstStyle/>
          <a:p>
            <a:r>
              <a:rPr lang="ru-RU" dirty="0"/>
              <a:t>В начале 1942 года попал в окружение, несколько дней он вместе с остальными солдатами голодал, удерживая </a:t>
            </a:r>
            <a:r>
              <a:rPr lang="ru-RU" dirty="0" smtClean="0"/>
              <a:t>оборону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окружении без пищи они съели все кожаные ремни и кирзовые сапоги, но в итоге попали в </a:t>
            </a:r>
            <a:r>
              <a:rPr lang="ru-RU" dirty="0" smtClean="0"/>
              <a:t>плен. С февраля 1942 года по март 1944 года находился на территории Германии. Фашистская </a:t>
            </a:r>
            <a:r>
              <a:rPr lang="ru-RU" dirty="0"/>
              <a:t>Германия активно использовала труд военнопленных для работы на фермах и семьях бюргеров. Совершил несколько попыток побега, удачной оказалась третья. 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81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3284984"/>
            <a:ext cx="4787435" cy="3189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2564904"/>
            <a:ext cx="41044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ru-RU" dirty="0" smtClean="0"/>
              <a:t> 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По </a:t>
            </a:r>
            <a:r>
              <a:rPr lang="ru-RU" sz="2000" dirty="0"/>
              <a:t>окончании войны был репрессирован в соответствии с действующим законодательством как бывший в плену. Был сослан в Свердловскую область, где находился в колонии-свободном поселении в течении восьми лет. Работал шахтером в городе Берёзовске пока не был реабилитирован в 1953 году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97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42729"/>
            <a:ext cx="5535697" cy="31963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914400"/>
          </a:xfrm>
        </p:spPr>
        <p:txBody>
          <a:bodyPr/>
          <a:lstStyle/>
          <a:p>
            <a:r>
              <a:rPr lang="ru-RU" dirty="0" smtClean="0"/>
              <a:t>Левкова Антонина Ивановна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4752528" cy="501317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семье прадеда росло трое детей, младшая дочь - моя бабушка Галина Николаевна.       В военный и после-военный периоды моя прабабушка в  одиночку занималась воспитанием троих детей, периодически ездила навещать репрессированного мужа в Свердловскую область.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81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799" y="548680"/>
            <a:ext cx="241076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144963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 моей семьи похожа на судьбы многих воинов, детей войны, но я горжусь тем, что ни что не забыто. И благодарен моему деду и отцу за эту память и за то, что они передали мне ее.</a:t>
            </a:r>
          </a:p>
          <a:p>
            <a:r>
              <a:rPr lang="ru-RU" dirty="0" smtClean="0"/>
              <a:t>Мою семью сплотила ежедневная совместная борьба с фашизмом, и нельзя допустить забытья этой борьбы, иначе мы потеряем связь между Русскими людьми и их родиной.</a:t>
            </a:r>
          </a:p>
          <a:p>
            <a:r>
              <a:rPr lang="ru-RU" dirty="0"/>
              <a:t>Считается что патриотизм это любовь к родине, а я считаю что патриотизм это передача истории семьи из поколения в поколение, служение Родине здесь и сейчас. Я уверен, пока существует семья будет существовать и Россия.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81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365104"/>
            <a:ext cx="3152336" cy="1972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28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558</Words>
  <Application>Microsoft Office PowerPoint</Application>
  <PresentationFormat>Экран (4:3)</PresentationFormat>
  <Paragraphs>27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Macro</vt:lpstr>
      <vt:lpstr>Моя семья в годы Великой Отечественной Войны</vt:lpstr>
      <vt:lpstr>Презентация PowerPoint</vt:lpstr>
      <vt:lpstr>Презентация PowerPoint</vt:lpstr>
      <vt:lpstr>Презентация PowerPoint</vt:lpstr>
      <vt:lpstr>Баландинская Елена Петровна</vt:lpstr>
      <vt:lpstr>Презентация PowerPoint</vt:lpstr>
      <vt:lpstr>Презентация PowerPoint</vt:lpstr>
      <vt:lpstr>Левкова Антонина Ивановна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34</cp:revision>
  <dcterms:created xsi:type="dcterms:W3CDTF">2014-10-19T14:07:26Z</dcterms:created>
  <dcterms:modified xsi:type="dcterms:W3CDTF">2014-11-14T17:32:12Z</dcterms:modified>
</cp:coreProperties>
</file>