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5" r:id="rId2"/>
    <p:sldId id="263" r:id="rId3"/>
    <p:sldId id="256" r:id="rId4"/>
    <p:sldId id="257" r:id="rId5"/>
    <p:sldId id="259" r:id="rId6"/>
    <p:sldId id="260" r:id="rId7"/>
    <p:sldId id="261" r:id="rId8"/>
    <p:sldId id="266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 autoAdjust="0"/>
    <p:restoredTop sz="96667" autoAdjust="0"/>
  </p:normalViewPr>
  <p:slideViewPr>
    <p:cSldViewPr>
      <p:cViewPr varScale="1">
        <p:scale>
          <a:sx n="88" d="100"/>
          <a:sy n="88" d="100"/>
        </p:scale>
        <p:origin x="173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19.11.2014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9 &amp;mcy;&amp;acy;&amp;yacy; - &amp;rcy;&amp;acy;&amp;scy;&amp;tcy;&amp;rcy;&amp;ocy;&amp;vcy;&amp;ycy;&amp;jcy; &amp;kcy;&amp;lcy;&amp;icy;&amp;pcy;&amp;acy;&amp;rcy;&amp;tcy; &amp;scy; &amp;ocy;&amp;rcy;&amp;dcy;&amp;iecy;&amp;ncy;&amp;ocy;&amp;mcy;, &amp;tscy;&amp;vcy;&amp;iecy;&amp;tcy;&amp;acy;&amp;mcy;&amp;icy; &amp;icy; &amp;gcy;&amp;iecy;&amp;ocy;&amp;rcy;&amp;gcy;&amp;icy;&amp;iecy;&amp;vcy;&amp;scy;&amp;kcy;&amp;ocy;&amp;jcy; &amp;lcy;&amp;iecy;&amp;ncy;&amp;tcy;&amp;ocy;&amp;jcy; &quot; &amp;SHcy;&amp;acy;&amp;bcy;&amp;lcy;&amp;ocy;&amp;ncy;&amp;ycy; photoshop &amp;icy; &amp;Rcy;&amp;acy;&amp;mcy;&amp;kcy;&amp;icy; &amp;dcy;&amp;lcy;&amp;yacy; &amp;fcy;&amp;ocy;&amp;tcy;&amp;ocy;, &amp;kcy;&amp;lcy;&amp;icy;&amp;pcy;&amp;acy;&amp;rcy;&amp;tcy;&amp;ycy; &amp;vcy;&amp;iecy;&amp;kcy;&amp;tcy;&amp;ocy;&amp;rcy;&amp;ncy;&amp;ycy;&amp;iecy; &amp;icy; &amp;rcy;&amp;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786322"/>
            <a:ext cx="8572560" cy="1857388"/>
          </a:xfrm>
        </p:spPr>
        <p:txBody>
          <a:bodyPr>
            <a:normAutofit fontScale="92500" lnSpcReduction="20000"/>
          </a:bodyPr>
          <a:lstStyle/>
          <a:p>
            <a:pPr marL="87313" indent="0" algn="r">
              <a:buNone/>
            </a:pPr>
            <a:r>
              <a:rPr lang="ru-RU" sz="1900" b="1" i="1" dirty="0" smtClean="0">
                <a:solidFill>
                  <a:schemeClr val="bg1"/>
                </a:solidFill>
              </a:rPr>
              <a:t>Здравствуйте! </a:t>
            </a:r>
          </a:p>
          <a:p>
            <a:pPr marL="87313" indent="0" algn="r">
              <a:buNone/>
            </a:pPr>
            <a:r>
              <a:rPr lang="ru-RU" sz="1900" b="1" i="1" dirty="0" smtClean="0">
                <a:solidFill>
                  <a:schemeClr val="bg1"/>
                </a:solidFill>
              </a:rPr>
              <a:t>Меня зовут </a:t>
            </a:r>
            <a:r>
              <a:rPr lang="ru-RU" sz="1900" b="1" i="1" dirty="0" err="1" smtClean="0">
                <a:solidFill>
                  <a:schemeClr val="bg1"/>
                </a:solidFill>
              </a:rPr>
              <a:t>Агатова</a:t>
            </a:r>
            <a:r>
              <a:rPr lang="ru-RU" sz="1900" b="1" i="1" dirty="0" smtClean="0">
                <a:solidFill>
                  <a:schemeClr val="bg1"/>
                </a:solidFill>
              </a:rPr>
              <a:t> Таня, я  учусь в 7 классе </a:t>
            </a:r>
          </a:p>
          <a:p>
            <a:pPr marL="87313" indent="0" algn="r">
              <a:buNone/>
            </a:pPr>
            <a:r>
              <a:rPr lang="ru-RU" sz="1900" b="1" i="1" dirty="0" smtClean="0">
                <a:solidFill>
                  <a:schemeClr val="bg1"/>
                </a:solidFill>
              </a:rPr>
              <a:t>ГБОУ СОШ № 1955 города Москвы.</a:t>
            </a:r>
          </a:p>
          <a:p>
            <a:pPr marL="87313" indent="0" algn="r">
              <a:buNone/>
            </a:pPr>
            <a:r>
              <a:rPr lang="ru-RU" sz="1900" b="1" i="1" dirty="0" smtClean="0">
                <a:solidFill>
                  <a:schemeClr val="bg1"/>
                </a:solidFill>
              </a:rPr>
              <a:t>Я решила рассказать вам о моем прадедушке,</a:t>
            </a:r>
          </a:p>
          <a:p>
            <a:pPr marL="87313" indent="0" algn="r">
              <a:buNone/>
            </a:pPr>
            <a:r>
              <a:rPr lang="ru-RU" sz="1800" b="1" i="1" dirty="0" smtClean="0">
                <a:solidFill>
                  <a:schemeClr val="bg1"/>
                </a:solidFill>
              </a:rPr>
              <a:t> </a:t>
            </a:r>
          </a:p>
          <a:p>
            <a:pPr marL="87313" indent="0" algn="r">
              <a:buNone/>
            </a:pPr>
            <a:r>
              <a:rPr lang="ru-RU" sz="1800" b="1" i="1" dirty="0" smtClean="0">
                <a:solidFill>
                  <a:schemeClr val="bg1"/>
                </a:solidFill>
              </a:rPr>
              <a:t>АГАТОВЕ  ОЛЕГЕ  КОНСТАНТИНОВИЧЕ….</a:t>
            </a:r>
          </a:p>
        </p:txBody>
      </p:sp>
      <p:pic>
        <p:nvPicPr>
          <p:cNvPr id="1026" name="Picture 2" descr="C:\Users\Admin\Pictures\IMG_0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214291"/>
            <a:ext cx="1909836" cy="25473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71546"/>
            <a:ext cx="8358246" cy="121444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000" i="1" dirty="0" smtClean="0"/>
              <a:t>     Я хочу рассказать вам о моем прадедушке, Агатове Олеге Константиновиче, потому что он, как и  многие члены  нашей большой семьи,  в 1941 году пошёл защищать  Родину. Я очень горжусь корнями моей семьи, ведь многим из них  выпала очень нелегкая доля…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7549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Агатов Олег Константинович</a:t>
            </a:r>
            <a:endParaRPr lang="ru-RU" sz="4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708920"/>
            <a:ext cx="6643734" cy="385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4614866" cy="49546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</a:t>
            </a:r>
            <a:r>
              <a:rPr lang="ru-RU" sz="2000" i="1" dirty="0" smtClean="0"/>
              <a:t>Агатов Олег Константинович родился 14 мая 1916 года в городе Тамбов. Он был третьим ребенком в семье. Старшим братом был Борис, средним был Константин. </a:t>
            </a:r>
          </a:p>
          <a:p>
            <a:pPr>
              <a:buNone/>
            </a:pPr>
            <a:r>
              <a:rPr lang="ru-RU" sz="2000" i="1" dirty="0" smtClean="0"/>
              <a:t>	</a:t>
            </a:r>
          </a:p>
          <a:p>
            <a:pPr marL="273050" indent="-6350">
              <a:buNone/>
            </a:pPr>
            <a:r>
              <a:rPr lang="ru-RU" sz="2000" i="1" dirty="0" smtClean="0"/>
              <a:t>Их </a:t>
            </a:r>
            <a:r>
              <a:rPr lang="ru-RU" sz="2000" i="1" dirty="0"/>
              <a:t>отец, ,  </a:t>
            </a:r>
            <a:r>
              <a:rPr lang="ru-RU" sz="2000" i="1" dirty="0" smtClean="0"/>
              <a:t>Агатов </a:t>
            </a:r>
            <a:r>
              <a:rPr lang="ru-RU" sz="2000" i="1" dirty="0"/>
              <a:t>Константин </a:t>
            </a:r>
            <a:r>
              <a:rPr lang="ru-RU" sz="2000" i="1" dirty="0" smtClean="0"/>
              <a:t>Алексеевич, </a:t>
            </a:r>
            <a:r>
              <a:rPr lang="ru-RU" sz="2000" i="1" dirty="0"/>
              <a:t>был </a:t>
            </a:r>
            <a:r>
              <a:rPr lang="ru-RU" sz="2000" i="1" dirty="0" smtClean="0"/>
              <a:t>известным  в городе юристом – адвокатом. </a:t>
            </a:r>
          </a:p>
          <a:p>
            <a:pPr marL="273050" indent="-6350">
              <a:buNone/>
            </a:pPr>
            <a:endParaRPr lang="ru-RU" sz="2000" i="1" dirty="0" smtClean="0"/>
          </a:p>
          <a:p>
            <a:pPr marL="273050" indent="-6350">
              <a:buNone/>
            </a:pPr>
            <a:r>
              <a:rPr lang="ru-RU" sz="2000" i="1" dirty="0" smtClean="0"/>
              <a:t>В Тамбове до сих пор сохранился фамильный дом дворянской семьи Агатовых.  </a:t>
            </a:r>
            <a:endParaRPr lang="ru-RU" sz="2000" i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7549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Агатов Олег Константинович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500174"/>
            <a:ext cx="334340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2"/>
            <a:ext cx="4114800" cy="48831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i="1" dirty="0" smtClean="0"/>
              <a:t>     Агатов Олег Константинович перед войной закончил московский строительный институт. </a:t>
            </a:r>
          </a:p>
          <a:p>
            <a:pPr>
              <a:buNone/>
            </a:pPr>
            <a:r>
              <a:rPr lang="ru-RU" sz="2000" i="1" dirty="0" smtClean="0"/>
              <a:t>	На фронте он воевал в  инженерно-строительных войсках. </a:t>
            </a:r>
          </a:p>
          <a:p>
            <a:pPr>
              <a:buNone/>
            </a:pPr>
            <a:r>
              <a:rPr lang="ru-RU" sz="2000" i="1" dirty="0" smtClean="0"/>
              <a:t>	Строил мосты и переправы через реки. </a:t>
            </a:r>
          </a:p>
          <a:p>
            <a:pPr>
              <a:buNone/>
            </a:pPr>
            <a:r>
              <a:rPr lang="ru-RU" sz="2000" i="1" dirty="0" smtClean="0"/>
              <a:t>	Он прошел всю войну и встретил победу в Австрии.</a:t>
            </a:r>
            <a:endParaRPr lang="ru-RU" sz="2000" i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5" y="267494"/>
            <a:ext cx="4286281" cy="73261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            История.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1428736"/>
            <a:ext cx="2857520" cy="460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3829048" cy="49546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i="1" dirty="0" smtClean="0"/>
              <a:t>    После войны он служил   сначала в Одессе под началом маршала </a:t>
            </a:r>
          </a:p>
          <a:p>
            <a:pPr>
              <a:buNone/>
            </a:pPr>
            <a:r>
              <a:rPr lang="ru-RU" sz="2200" i="1" dirty="0" smtClean="0"/>
              <a:t>    Жукова Г.К. и восстанавливал город после войны. </a:t>
            </a:r>
          </a:p>
          <a:p>
            <a:pPr>
              <a:buNone/>
            </a:pPr>
            <a:r>
              <a:rPr lang="ru-RU" sz="2200" i="1" dirty="0" smtClean="0"/>
              <a:t>	</a:t>
            </a:r>
          </a:p>
          <a:p>
            <a:pPr>
              <a:buNone/>
            </a:pPr>
            <a:r>
              <a:rPr lang="ru-RU" sz="2200" i="1" dirty="0" smtClean="0"/>
              <a:t>	Потом его направили в город Семипалатинск на строительство атомного полигона.  </a:t>
            </a:r>
            <a:endParaRPr lang="ru-RU" sz="2200" i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500174"/>
            <a:ext cx="3214710" cy="472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42975" y="267494"/>
            <a:ext cx="4286281" cy="73261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            История.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643050"/>
            <a:ext cx="428628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</a:t>
            </a:r>
            <a:r>
              <a:rPr lang="ru-RU" sz="2000" i="1" dirty="0" smtClean="0"/>
              <a:t>На юбилей пятидесятилетия, в 1966 год, ему присвоили звание генерал-майор инженерных войск.</a:t>
            </a:r>
          </a:p>
          <a:p>
            <a:pPr>
              <a:buNone/>
            </a:pPr>
            <a:r>
              <a:rPr lang="ru-RU" sz="2000" i="1" dirty="0" smtClean="0"/>
              <a:t>     С 1971 по 1991 год он был проректором и преподавателем Московского Инженерно-строительного  института. </a:t>
            </a:r>
          </a:p>
          <a:p>
            <a:pPr>
              <a:buNone/>
            </a:pPr>
            <a:r>
              <a:rPr lang="ru-RU" sz="2000" i="1" dirty="0" smtClean="0"/>
              <a:t>	</a:t>
            </a:r>
          </a:p>
          <a:p>
            <a:pPr>
              <a:buNone/>
            </a:pPr>
            <a:r>
              <a:rPr lang="ru-RU" sz="2000" i="1" dirty="0" smtClean="0"/>
              <a:t>	Его ученики до сих пор вспоминают своего преподавателя.</a:t>
            </a:r>
            <a:endParaRPr lang="ru-RU" sz="2000" i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643050"/>
            <a:ext cx="3274398" cy="448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42975" y="267494"/>
            <a:ext cx="4286281" cy="73261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            История.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4114800" cy="304639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400" i="1" dirty="0" smtClean="0"/>
              <a:t>     Агатов Олег Константинович был награжден многими орденами и наградами, в том числе орденами Венгрии и Югославии. </a:t>
            </a:r>
          </a:p>
          <a:p>
            <a:pPr>
              <a:buNone/>
            </a:pPr>
            <a:endParaRPr lang="ru-RU" sz="2400" i="1" dirty="0" smtClean="0"/>
          </a:p>
          <a:p>
            <a:pPr>
              <a:buNone/>
            </a:pPr>
            <a:r>
              <a:rPr lang="ru-RU" sz="2400" i="1" dirty="0" smtClean="0"/>
              <a:t>	Написал несколько книг о войне, о судьбе нашей семьи, о строительстве городов после войны.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Награды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571612"/>
            <a:ext cx="3357586" cy="423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2285992"/>
            <a:ext cx="3000396" cy="424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071678"/>
            <a:ext cx="4500594" cy="3429024"/>
          </a:xfrm>
        </p:spPr>
        <p:txBody>
          <a:bodyPr>
            <a:noAutofit/>
          </a:bodyPr>
          <a:lstStyle/>
          <a:p>
            <a:pPr marL="87313" indent="0">
              <a:buNone/>
            </a:pPr>
            <a:r>
              <a:rPr lang="ru-RU" sz="3200" i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50-летию </a:t>
            </a:r>
          </a:p>
          <a:p>
            <a:pPr marL="87313" indent="0">
              <a:buNone/>
            </a:pPr>
            <a:r>
              <a:rPr lang="ru-RU" sz="3200" i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Победы в </a:t>
            </a:r>
          </a:p>
          <a:p>
            <a:pPr marL="87313" indent="0">
              <a:buNone/>
            </a:pPr>
            <a:r>
              <a:rPr lang="ru-RU" sz="3200" i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Великой Отечественной </a:t>
            </a:r>
          </a:p>
          <a:p>
            <a:pPr marL="87313" indent="0">
              <a:buNone/>
            </a:pPr>
            <a:r>
              <a:rPr lang="ru-RU" sz="3200" i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Войне посвящается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5857916" cy="1089804"/>
          </a:xfrm>
        </p:spPr>
        <p:txBody>
          <a:bodyPr>
            <a:normAutofit/>
          </a:bodyPr>
          <a:lstStyle/>
          <a:p>
            <a:pPr marL="87313"/>
            <a:r>
              <a:rPr lang="en-US" sz="4000" dirty="0" smtClean="0"/>
              <a:t>   </a:t>
            </a:r>
            <a:r>
              <a:rPr lang="ru-RU" sz="4000" dirty="0" smtClean="0"/>
              <a:t>Книга </a:t>
            </a:r>
            <a:r>
              <a:rPr lang="en-US" sz="4000" dirty="0" smtClean="0"/>
              <a:t>“</a:t>
            </a:r>
            <a:r>
              <a:rPr lang="ru-RU" sz="4000" dirty="0" smtClean="0"/>
              <a:t>Два сейфа</a:t>
            </a:r>
            <a:r>
              <a:rPr lang="en-US" sz="4000" dirty="0" smtClean="0"/>
              <a:t>’’</a:t>
            </a:r>
            <a:endParaRPr lang="ru-RU" sz="4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85728"/>
            <a:ext cx="2928958" cy="418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&amp;Ocy;&amp;bcy;&amp;ocy;&amp;icy; &amp;gcy;&amp;iecy;&amp;ocy;&amp;rcy;&amp;gcy;&amp;icy;&amp;iecy;&amp;vcy;&amp;scy;&amp;kcy;&amp;acy;&amp;yacy; &amp;lcy;&amp;iecy;&amp;ncy;&amp;tcy;&amp;ocy;&amp;chcy;&amp;kcy;&amp;acy;, &amp;tscy;&amp;vcy;&amp;iecy;&amp;tcy;&amp;ycy;, &amp;tcy;&amp;yucy;&amp;lcy;&amp;softcy;&amp;pcy;&amp;acy;&amp;ncy;&amp;ycy;, &amp;dcy;&amp;iecy;&amp;ncy;&amp;softcy; &amp;pcy;&amp;ocy;&amp;bcy;&amp;iecy;&amp;dcy;&amp;ycy; 1920x10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5643578"/>
            <a:ext cx="5214942" cy="857256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rgbClr val="FF0000"/>
                </a:solidFill>
              </a:rPr>
              <a:t>Спасибо за внимание!!!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295</TotalTime>
  <Words>225</Words>
  <Application>Microsoft Office PowerPoint</Application>
  <PresentationFormat>Экран (4:3)</PresentationFormat>
  <Paragraphs>39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Constantia</vt:lpstr>
      <vt:lpstr>Wingdings 2</vt:lpstr>
      <vt:lpstr>Бумажная</vt:lpstr>
      <vt:lpstr>Презентация PowerPoint</vt:lpstr>
      <vt:lpstr>Агатов Олег Константинович</vt:lpstr>
      <vt:lpstr>Агатов Олег Константинович</vt:lpstr>
      <vt:lpstr>            История.</vt:lpstr>
      <vt:lpstr>            История.</vt:lpstr>
      <vt:lpstr>            История.</vt:lpstr>
      <vt:lpstr>               Награды</vt:lpstr>
      <vt:lpstr>   Книга “Два сейфа’’</vt:lpstr>
      <vt:lpstr>Спасибо за внимание!!!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Агатов Олег Константинович</dc:title>
  <dc:creator>Admin</dc:creator>
  <cp:lastModifiedBy>Оксана Гореславская</cp:lastModifiedBy>
  <cp:revision>32</cp:revision>
  <dcterms:created xsi:type="dcterms:W3CDTF">2014-11-09T11:37:46Z</dcterms:created>
  <dcterms:modified xsi:type="dcterms:W3CDTF">2014-11-19T20:20:43Z</dcterms:modified>
</cp:coreProperties>
</file>