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3" r:id="rId3"/>
    <p:sldId id="265" r:id="rId4"/>
    <p:sldId id="266" r:id="rId5"/>
    <p:sldId id="261" r:id="rId6"/>
    <p:sldId id="258" r:id="rId7"/>
    <p:sldId id="26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8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4638" autoAdjust="0"/>
  </p:normalViewPr>
  <p:slideViewPr>
    <p:cSldViewPr>
      <p:cViewPr varScale="1">
        <p:scale>
          <a:sx n="104" d="100"/>
          <a:sy n="104" d="100"/>
        </p:scale>
        <p:origin x="-10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2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F55720-7695-4B18-AB08-071160E1FBA8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25DD3-B3EC-4EB7-AF57-1ED30253D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25DD3-B3EC-4EB7-AF57-1ED30253D9E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25DD3-B3EC-4EB7-AF57-1ED30253D9E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7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7000">
    <p:fad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1KLS-&#1059;&#1063;&#1048;&#1058;&#1045;&#1051;&#1068;.SCHOOL629.000\&#1056;&#1072;&#1073;&#1086;&#1095;&#1080;&#1081;%20&#1089;&#1090;&#1086;&#1083;\&#1057;&#1090;&#1088;&#1072;&#1085;&#1080;&#1094;&#1072;%20&#1089;&#1077;&#1084;&#1077;&#1081;&#1085;&#1086;&#1081;%20&#1089;&#1083;&#1072;&#1074;&#1099;-&#1044;&#1054;&#1044;&#1045;&#1051;&#1040;&#1058;&#1068;%20&#1080;%20&#1054;&#1058;&#1055;&#1056;&#1040;&#1042;&#1048;&#1058;&#1068;!\&#1044;&#1045;&#1044;\Ennio%20Morricone%20-%20Le%20Vent,%20Le%20Cri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714488"/>
            <a:ext cx="8229600" cy="2928958"/>
          </a:xfrm>
        </p:spPr>
        <p:txBody>
          <a:bodyPr>
            <a:normAutofit/>
          </a:bodyPr>
          <a:lstStyle/>
          <a:p>
            <a:r>
              <a:rPr lang="ru-RU" dirty="0" err="1" smtClean="0"/>
              <a:t>Ёлкин</a:t>
            </a:r>
            <a:r>
              <a:rPr lang="ru-RU" dirty="0" smtClean="0"/>
              <a:t> </a:t>
            </a:r>
            <a:r>
              <a:rPr lang="ru-RU" dirty="0" err="1" smtClean="0"/>
              <a:t>иван</a:t>
            </a:r>
            <a:r>
              <a:rPr lang="ru-RU" dirty="0" smtClean="0"/>
              <a:t> </a:t>
            </a:r>
            <a:r>
              <a:rPr lang="ru-RU" dirty="0" err="1" smtClean="0"/>
              <a:t>егорович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tx1"/>
                </a:solidFill>
              </a:rPr>
              <a:t>мой прадед</a:t>
            </a:r>
            <a:endParaRPr lang="ru-RU" dirty="0"/>
          </a:p>
        </p:txBody>
      </p:sp>
      <p:pic>
        <p:nvPicPr>
          <p:cNvPr id="4" name="Ennio Morricone - Le Vent, Le Cr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48464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8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Мой прадедушка родился 7 июля 1926 г.</a:t>
            </a:r>
            <a:br>
              <a:rPr lang="ru-RU" sz="2800" dirty="0" smtClean="0"/>
            </a:br>
            <a:r>
              <a:rPr lang="ru-RU" sz="2800" dirty="0" smtClean="0"/>
              <a:t>Служил в ВМФ</a:t>
            </a:r>
            <a:endParaRPr lang="ru-RU" sz="2800" dirty="0"/>
          </a:p>
        </p:txBody>
      </p:sp>
      <p:pic>
        <p:nvPicPr>
          <p:cNvPr id="4" name="Содержимое 3" descr="рIMG_0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428736"/>
            <a:ext cx="4572032" cy="5429264"/>
          </a:xfr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ru-RU" dirty="0" smtClean="0"/>
              <a:t>У прадедушки было много медалей и один орден. </a:t>
            </a:r>
            <a:br>
              <a:rPr lang="ru-RU" dirty="0" smtClean="0"/>
            </a:br>
            <a:r>
              <a:rPr lang="ru-RU" dirty="0" smtClean="0"/>
              <a:t>Он не любил рассказывать, о том, как воевал. Его тело было в шрамах от ожогов. </a:t>
            </a:r>
            <a:br>
              <a:rPr lang="ru-RU" dirty="0" smtClean="0"/>
            </a:br>
            <a:r>
              <a:rPr lang="ru-RU" dirty="0" smtClean="0"/>
              <a:t>Когда я родилась, прадеду было уже 75 лет.</a:t>
            </a:r>
            <a:endParaRPr lang="ru-RU" dirty="0"/>
          </a:p>
        </p:txBody>
      </p:sp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Мой прапрадед, отец моего прадеда, Егор </a:t>
            </a:r>
            <a:r>
              <a:rPr lang="ru-RU" sz="3200" dirty="0" err="1" smtClean="0"/>
              <a:t>Фофонович</a:t>
            </a:r>
            <a:r>
              <a:rPr lang="ru-RU" sz="3200" dirty="0" smtClean="0"/>
              <a:t>, воевал в первой и второй мировых войнах  </a:t>
            </a:r>
            <a:r>
              <a:rPr lang="ru-RU" sz="2700" dirty="0" smtClean="0"/>
              <a:t>(на фотографии он сидит)</a:t>
            </a:r>
            <a:endParaRPr lang="ru-RU" sz="2700" dirty="0"/>
          </a:p>
        </p:txBody>
      </p:sp>
      <p:pic>
        <p:nvPicPr>
          <p:cNvPr id="4" name="Содержимое 3" descr="IMG_00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71736" y="1643050"/>
            <a:ext cx="3487688" cy="5000660"/>
          </a:xfr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Это прадедушкины родители в старости</a:t>
            </a:r>
            <a:endParaRPr lang="ru-RU" dirty="0"/>
          </a:p>
        </p:txBody>
      </p:sp>
      <p:pic>
        <p:nvPicPr>
          <p:cNvPr id="4" name="Содержимое 3" descr="IMG_0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500174"/>
            <a:ext cx="3929090" cy="5000660"/>
          </a:xfr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6429420" cy="857232"/>
          </a:xfrm>
        </p:spPr>
        <p:txBody>
          <a:bodyPr>
            <a:noAutofit/>
          </a:bodyPr>
          <a:lstStyle/>
          <a:p>
            <a:r>
              <a:rPr lang="ru-RU" sz="2800" dirty="0" smtClean="0"/>
              <a:t>У прадеда были младший брат и старшая  сестра</a:t>
            </a:r>
            <a:endParaRPr lang="ru-RU" sz="2800" dirty="0"/>
          </a:p>
        </p:txBody>
      </p:sp>
      <p:pic>
        <p:nvPicPr>
          <p:cNvPr id="5" name="Рисунок 4" descr="IMG_000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473" r="847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857231"/>
            <a:ext cx="5457844" cy="928695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(прадедушка в центре с усами)</a:t>
            </a:r>
            <a:endParaRPr lang="ru-RU" sz="2400" dirty="0"/>
          </a:p>
        </p:txBody>
      </p:sp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У прадедушки было четверо детей: моя бабушка, тётя и два дяди. Воспитывала их </a:t>
            </a:r>
            <a:r>
              <a:rPr lang="ru-RU" sz="2400" dirty="0" err="1" smtClean="0"/>
              <a:t>Ёлкина</a:t>
            </a:r>
            <a:r>
              <a:rPr lang="ru-RU" sz="2400" dirty="0" smtClean="0"/>
              <a:t> </a:t>
            </a:r>
            <a:r>
              <a:rPr lang="ru-RU" sz="2400" dirty="0" err="1" smtClean="0"/>
              <a:t>Таисья</a:t>
            </a:r>
            <a:r>
              <a:rPr lang="ru-RU" sz="2400" dirty="0" smtClean="0"/>
              <a:t> Ивановна, моя прабабушка.</a:t>
            </a:r>
            <a:r>
              <a:rPr lang="ru-RU" sz="2000" dirty="0" smtClean="0"/>
              <a:t>	</a:t>
            </a:r>
            <a:endParaRPr lang="ru-RU" sz="2000" dirty="0"/>
          </a:p>
        </p:txBody>
      </p:sp>
      <p:pic>
        <p:nvPicPr>
          <p:cNvPr id="4" name="Содержимое 3" descr="IMG_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785926"/>
            <a:ext cx="3857652" cy="4786346"/>
          </a:xfr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После войны прадедушка работал в сельском хозяйстве. Он был очень умный и мудрый. Хорошо играл в шахматы, ездил на мопеде, умел делать все по дому. Прадед тяжело болел и умер в декабре 2009 г.</a:t>
            </a:r>
            <a:br>
              <a:rPr lang="ru-RU" sz="3600" dirty="0" smtClean="0"/>
            </a:br>
            <a:r>
              <a:rPr lang="ru-RU" sz="3600" dirty="0" smtClean="0"/>
              <a:t>Я горжусь </a:t>
            </a:r>
            <a:r>
              <a:rPr lang="ru-RU" sz="3600" smtClean="0"/>
              <a:t>своим прадедом</a:t>
            </a:r>
            <a:r>
              <a:rPr lang="ru-RU" sz="3600" dirty="0" smtClean="0"/>
              <a:t>, люблю и уважаю его.</a:t>
            </a:r>
            <a:br>
              <a:rPr lang="ru-RU" sz="3600" dirty="0" smtClean="0"/>
            </a:br>
            <a:r>
              <a:rPr lang="ru-RU" sz="3600" dirty="0" smtClean="0"/>
              <a:t>                                             </a:t>
            </a:r>
            <a:br>
              <a:rPr lang="ru-RU" sz="3600" dirty="0" smtClean="0"/>
            </a:br>
            <a:r>
              <a:rPr lang="ru-RU" sz="3600" dirty="0" smtClean="0"/>
              <a:t>                                           </a:t>
            </a:r>
            <a:r>
              <a:rPr lang="ru-RU" sz="2000" i="1" dirty="0" smtClean="0"/>
              <a:t>Шишкина Лиза</a:t>
            </a:r>
            <a:endParaRPr lang="ru-RU" sz="2000" i="1" dirty="0"/>
          </a:p>
        </p:txBody>
      </p:sp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144</TotalTime>
  <Words>128</Words>
  <Application>Microsoft Office PowerPoint</Application>
  <PresentationFormat>Экран (4:3)</PresentationFormat>
  <Paragraphs>12</Paragraphs>
  <Slides>8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Ёлкин иван егорович мой прадед</vt:lpstr>
      <vt:lpstr>Мой прадедушка родился 7 июля 1926 г. Служил в ВМФ</vt:lpstr>
      <vt:lpstr>У прадедушки было много медалей и один орден.  Он не любил рассказывать, о том, как воевал. Его тело было в шрамах от ожогов.  Когда я родилась, прадеду было уже 75 лет.</vt:lpstr>
      <vt:lpstr>Мой прапрадед, отец моего прадеда, Егор Фофонович, воевал в первой и второй мировых войнах  (на фотографии он сидит)</vt:lpstr>
      <vt:lpstr>Это прадедушкины родители в старости</vt:lpstr>
      <vt:lpstr>У прадеда были младший брат и старшая  сестра</vt:lpstr>
      <vt:lpstr>У прадедушки было четверо детей: моя бабушка, тётя и два дяди. Воспитывала их Ёлкина Таисья Ивановна, моя прабабушка. </vt:lpstr>
      <vt:lpstr>После войны прадедушка работал в сельском хозяйстве. Он был очень умный и мудрый. Хорошо играл в шахматы, ездил на мопеде, умел делать все по дому. Прадед тяжело болел и умер в декабре 2009 г. Я горжусь своим прадедом, люблю и уважаю его.                                                                                          Шишкина Лиза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Ёлкин Иван егорович</dc:title>
  <dc:creator>Таня</dc:creator>
  <cp:lastModifiedBy>1kls-учитель</cp:lastModifiedBy>
  <cp:revision>26</cp:revision>
  <dcterms:created xsi:type="dcterms:W3CDTF">2013-11-13T10:56:25Z</dcterms:created>
  <dcterms:modified xsi:type="dcterms:W3CDTF">2014-12-03T09:19:03Z</dcterms:modified>
</cp:coreProperties>
</file>