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73" r:id="rId3"/>
    <p:sldId id="257" r:id="rId4"/>
    <p:sldId id="258" r:id="rId5"/>
    <p:sldId id="260" r:id="rId6"/>
    <p:sldId id="263" r:id="rId7"/>
    <p:sldId id="274" r:id="rId8"/>
    <p:sldId id="262" r:id="rId9"/>
    <p:sldId id="261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660"/>
  </p:normalViewPr>
  <p:slideViewPr>
    <p:cSldViewPr>
      <p:cViewPr varScale="1">
        <p:scale>
          <a:sx n="104" d="100"/>
          <a:sy n="104" d="100"/>
        </p:scale>
        <p:origin x="-9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D575B-AD46-40AF-86C0-22D11C0FA8FB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857BB-7137-4B7E-9A05-BF07D5B8C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3420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Тип и цвет шрифта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857BB-7137-4B7E-9A05-BF07D5B8CEF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Текст разместить на свободном месте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857BB-7137-4B7E-9A05-BF07D5B8CEF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Цвет и тип шрифта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857BB-7137-4B7E-9A05-BF07D5B8CEF3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комментарий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857BB-7137-4B7E-9A05-BF07D5B8CEF3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857BB-7137-4B7E-9A05-BF07D5B8CEF3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5330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72100-85E0-4862-85A2-93632B624484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B35753-195F-4F9B-B16C-12934A580A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72100-85E0-4862-85A2-93632B624484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5753-195F-4F9B-B16C-12934A580A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72100-85E0-4862-85A2-93632B624484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5753-195F-4F9B-B16C-12934A580A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EC72100-85E0-4862-85A2-93632B624484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0B35753-195F-4F9B-B16C-12934A580A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72100-85E0-4862-85A2-93632B624484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5753-195F-4F9B-B16C-12934A580A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72100-85E0-4862-85A2-93632B624484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5753-195F-4F9B-B16C-12934A580A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5753-195F-4F9B-B16C-12934A580A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72100-85E0-4862-85A2-93632B624484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72100-85E0-4862-85A2-93632B624484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5753-195F-4F9B-B16C-12934A580A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72100-85E0-4862-85A2-93632B624484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5753-195F-4F9B-B16C-12934A580A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EC72100-85E0-4862-85A2-93632B624484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0B35753-195F-4F9B-B16C-12934A580A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72100-85E0-4862-85A2-93632B624484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B35753-195F-4F9B-B16C-12934A580A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EC72100-85E0-4862-85A2-93632B624484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0B35753-195F-4F9B-B16C-12934A580A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5" Type="http://schemas.openxmlformats.org/officeDocument/2006/relationships/image" Target="../media/image4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hyperlink" Target="http://podvignaroda.ru/?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Загрузка картинки: день победы, огонь / 319227 - bestforce.r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065"/>
          <a:stretch/>
        </p:blipFill>
        <p:spPr bwMode="auto">
          <a:xfrm>
            <a:off x="-108520" y="0"/>
            <a:ext cx="95391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52536" y="620688"/>
            <a:ext cx="9539136" cy="1143000"/>
          </a:xfrm>
        </p:spPr>
        <p:txBody>
          <a:bodyPr/>
          <a:lstStyle/>
          <a:p>
            <a:r>
              <a:rPr lang="ru-RU" sz="4400" b="1" i="1" dirty="0">
                <a:solidFill>
                  <a:srgbClr val="FFFF00"/>
                </a:solidFill>
              </a:rPr>
              <a:t>"Этих дней не смолкнет слава"</a:t>
            </a:r>
            <a:r>
              <a:rPr lang="ru-RU" sz="5400" b="1" i="1" dirty="0"/>
              <a:t/>
            </a:r>
            <a:br>
              <a:rPr lang="ru-RU" sz="5400" b="1" i="1" dirty="0"/>
            </a:br>
            <a:endParaRPr lang="ru-RU" sz="54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592687" y="6150114"/>
            <a:ext cx="65513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 smtClean="0">
                <a:solidFill>
                  <a:srgbClr val="FFFF00"/>
                </a:solidFill>
              </a:rPr>
              <a:t>Над  презентацией работала ученица 8 «Г» класса ГБОУ СОШ№629 Миненко Евгения</a:t>
            </a:r>
            <a:endParaRPr lang="ru-RU" sz="2000" b="1" i="1" dirty="0">
              <a:solidFill>
                <a:srgbClr val="FFFF00"/>
              </a:solidFill>
            </a:endParaRPr>
          </a:p>
        </p:txBody>
      </p:sp>
      <p:pic>
        <p:nvPicPr>
          <p:cNvPr id="5" name="Мультяшки_-_День_победы_(-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23528" y="61501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8135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3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87268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3000">
        <p14:vortex dir="r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266"/>
            <a:ext cx="9299205" cy="6836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21067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Tm="5000">
        <p14:shred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088" y="19532"/>
            <a:ext cx="9241988" cy="6838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4420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330"/>
          <a:stretch/>
        </p:blipFill>
        <p:spPr bwMode="auto">
          <a:xfrm>
            <a:off x="3403" y="0"/>
            <a:ext cx="9124969" cy="5001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785" y="4437112"/>
            <a:ext cx="9144000" cy="258532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военной фотографии он справа в звании "ефрейтор", с  двумя медалями "За отвагу" на груди, со своим боевым товарищем</a:t>
            </a:r>
            <a:r>
              <a:rPr lang="ru-RU" sz="3200" b="1" i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r>
              <a:rPr lang="ru-RU" b="1" i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i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i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1309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Tm="6000">
        <p:checker/>
      </p:transition>
    </mc:Choice>
    <mc:Fallback>
      <p:transition spd="slow" advTm="6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76064"/>
            <a:ext cx="5256584" cy="6521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179512" y="1844824"/>
            <a:ext cx="3096344" cy="2736304"/>
          </a:xfrm>
          <a:prstGeom prst="round2Diag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Медаль «Ветеран Труда»</a:t>
            </a:r>
            <a:endParaRPr lang="ru-RU" sz="4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8347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000">
        <p14:warp dir="in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718" r="-16718"/>
          <a:stretch/>
        </p:blipFill>
        <p:spPr bwMode="auto">
          <a:xfrm>
            <a:off x="0" y="0"/>
            <a:ext cx="109795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056" y="0"/>
            <a:ext cx="9147056" cy="2636912"/>
          </a:xfrm>
          <a:solidFill>
            <a:srgbClr val="FF9999"/>
          </a:solidFill>
        </p:spPr>
        <p:txBody>
          <a:bodyPr>
            <a:noAutofit/>
          </a:bodyPr>
          <a:lstStyle/>
          <a:p>
            <a:r>
              <a:rPr lang="ru-RU" sz="5400" b="1" i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Моего прадедушки не стало в </a:t>
            </a:r>
            <a:r>
              <a:rPr lang="ru-RU" sz="5400" b="1" i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1978 году. Жаль, </a:t>
            </a:r>
            <a:r>
              <a:rPr lang="ru-RU" sz="5400" b="1" i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что </a:t>
            </a:r>
            <a:r>
              <a:rPr lang="ru-RU" sz="5400" b="1" i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я его </a:t>
            </a:r>
            <a:r>
              <a:rPr lang="ru-RU" sz="5400" b="1" i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не увидела…</a:t>
            </a:r>
            <a:endParaRPr lang="ru-RU" sz="5400" b="1" i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4276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Tm="5000">
        <p14:honeycomb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92480" cy="2664296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/>
              <a:t>Недавно в Москве прошла выставка военной техники, и мне довелось побывать там с моим братом, дедушкой и  бабушкой.</a:t>
            </a:r>
            <a:br>
              <a:rPr lang="ru-RU" sz="3600" b="1" i="1" dirty="0" smtClean="0"/>
            </a:br>
            <a:r>
              <a:rPr lang="ru-RU" sz="3600" b="1" i="1" dirty="0" smtClean="0"/>
              <a:t>Мне очень понравилась </a:t>
            </a:r>
            <a:r>
              <a:rPr lang="ru-RU" sz="3600" b="1" i="1" dirty="0" smtClean="0"/>
              <a:t>эта </a:t>
            </a:r>
            <a:r>
              <a:rPr lang="ru-RU" sz="3600" b="1" i="1" dirty="0" smtClean="0"/>
              <a:t>поездка!!!</a:t>
            </a:r>
            <a:endParaRPr lang="ru-RU" sz="3600" b="1" i="1" dirty="0"/>
          </a:p>
        </p:txBody>
      </p:sp>
      <p:pic>
        <p:nvPicPr>
          <p:cNvPr id="8194" name="Picture 2" descr="K:\выходные 7.11.14\CIMG91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1" y="2741842"/>
            <a:ext cx="6155001" cy="4116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8693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750" advTm="6000">
        <p14:flip dir="r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K:\выходные 7.11.14\CIMG92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537082" cy="437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K:\выходные 7.11.14\CIMG92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2818" y="1261660"/>
            <a:ext cx="3742552" cy="559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1284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5000">
        <p14:vortex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9000">
              <a:srgbClr val="66008F"/>
            </a:gs>
            <a:gs pos="64999">
              <a:srgbClr val="BA0066"/>
            </a:gs>
            <a:gs pos="49000">
              <a:srgbClr val="FF0000"/>
            </a:gs>
            <a:gs pos="100000">
              <a:srgbClr val="FF82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55576"/>
            <a:ext cx="9144000" cy="6012904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Список литературы</a:t>
            </a:r>
            <a:r>
              <a:rPr lang="en-US" sz="4400" dirty="0" smtClean="0">
                <a:solidFill>
                  <a:schemeClr val="tx1"/>
                </a:solidFill>
              </a:rPr>
              <a:t>:</a:t>
            </a:r>
            <a:r>
              <a:rPr lang="ru-RU" sz="4400" dirty="0" smtClean="0">
                <a:solidFill>
                  <a:schemeClr val="tx1"/>
                </a:solidFill>
              </a:rPr>
              <a:t/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  <a:hlinkClick r:id="rId2"/>
              </a:rPr>
              <a:t>http</a:t>
            </a:r>
            <a:r>
              <a:rPr lang="en-US" sz="4400" dirty="0">
                <a:solidFill>
                  <a:schemeClr val="tx1"/>
                </a:solidFill>
                <a:hlinkClick r:id="rId2"/>
              </a:rPr>
              <a:t>://podvignaroda.ru/?#</a:t>
            </a:r>
            <a:r>
              <a:rPr lang="en-US" sz="4400" dirty="0" smtClean="0">
                <a:solidFill>
                  <a:schemeClr val="tx1"/>
                </a:solidFill>
                <a:hlinkClick r:id="rId2"/>
              </a:rPr>
              <a:t>tab=navResult</a:t>
            </a:r>
            <a:r>
              <a:rPr lang="ru-RU" sz="4400" dirty="0" smtClean="0">
                <a:solidFill>
                  <a:schemeClr val="tx1"/>
                </a:solidFill>
              </a:rPr>
              <a:t> – награды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>
                <a:solidFill>
                  <a:schemeClr val="tx1"/>
                </a:solidFill>
              </a:rPr>
              <a:t/>
            </a:r>
            <a:br>
              <a:rPr lang="ru-RU" sz="4400" dirty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Семейный архив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 descr="Уважаемые оренбуржцы. 3 мая в нашем городе пройдёт социальная акция &quot;Никто не забыт, ничто не забыто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4663" y="2266488"/>
            <a:ext cx="3479337" cy="4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922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4295" y="332656"/>
            <a:ext cx="9144000" cy="1939280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rgbClr val="C00000"/>
                </a:solidFill>
              </a:rPr>
              <a:t>Моему прадедушке посвящается…</a:t>
            </a:r>
            <a:endParaRPr lang="ru-RU" sz="7200" b="1" i="1" dirty="0">
              <a:solidFill>
                <a:srgbClr val="C00000"/>
              </a:solidFill>
            </a:endParaRPr>
          </a:p>
        </p:txBody>
      </p:sp>
      <p:pic>
        <p:nvPicPr>
          <p:cNvPr id="2052" name="Picture 4" descr="Красноярская реалка 9 мая. Встреча игроков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996952"/>
            <a:ext cx="9525000" cy="311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0717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880320"/>
          </a:xfrm>
          <a:solidFill>
            <a:schemeClr val="tx1">
              <a:lumMod val="75000"/>
            </a:schemeClr>
          </a:solidFill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i="1" spc="0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С каждым годом мы все дальше и дальше уходим от военной поры.  В </a:t>
            </a:r>
            <a:r>
              <a:rPr lang="ru-RU" sz="3600" b="1" i="1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2015 </a:t>
            </a:r>
            <a:r>
              <a:rPr lang="ru-RU" sz="3600" b="1" i="1" spc="0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году будет </a:t>
            </a:r>
            <a:r>
              <a:rPr lang="ru-RU" sz="3600" b="1" i="1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70лет </a:t>
            </a:r>
            <a:r>
              <a:rPr lang="ru-RU" sz="3600" b="1" i="1" spc="0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Победы над сильным врагом. То было очень трудное время.  Я </a:t>
            </a:r>
            <a:r>
              <a:rPr lang="ru-RU" sz="3600" b="1" i="1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слышала </a:t>
            </a:r>
            <a:r>
              <a:rPr lang="ru-RU" sz="3600" b="1" i="1" spc="0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много рассказов о том времени от моих дедушек и бабушек. А им рассказывали их родители</a:t>
            </a:r>
            <a:r>
              <a:rPr lang="ru-RU" sz="3200" b="1" spc="0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991"/>
          <a:stretch/>
        </p:blipFill>
        <p:spPr bwMode="auto">
          <a:xfrm>
            <a:off x="3410433" y="2852936"/>
            <a:ext cx="5733567" cy="400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133"/>
          <a:stretch/>
        </p:blipFill>
        <p:spPr bwMode="auto">
          <a:xfrm>
            <a:off x="0" y="2867286"/>
            <a:ext cx="4110905" cy="400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81730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4000">
        <p14:vortex dir="r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94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7" y="476672"/>
            <a:ext cx="8892480" cy="4572744"/>
          </a:xfrm>
        </p:spPr>
        <p:txBody>
          <a:bodyPr>
            <a:noAutofit/>
          </a:bodyPr>
          <a:lstStyle/>
          <a:p>
            <a:r>
              <a:rPr lang="ru-RU" sz="3600" b="1" i="1" dirty="0">
                <a:solidFill>
                  <a:schemeClr val="tx1"/>
                </a:solidFill>
                <a:effectLst/>
              </a:rPr>
              <a:t>Среди моих родственников в Великой Отечественной Войне участвовал мой прадедушка (дедушка моего папы) – Михальченко Савелий Семенович. Он родился в Белоруссии в </a:t>
            </a:r>
            <a:r>
              <a:rPr lang="ru-RU" sz="3600" b="1" i="1" dirty="0" smtClean="0">
                <a:solidFill>
                  <a:schemeClr val="tx1"/>
                </a:solidFill>
                <a:effectLst/>
              </a:rPr>
              <a:t>1917</a:t>
            </a:r>
            <a:br>
              <a:rPr lang="ru-RU" sz="3600" b="1" i="1" dirty="0" smtClean="0">
                <a:solidFill>
                  <a:schemeClr val="tx1"/>
                </a:solidFill>
                <a:effectLst/>
              </a:rPr>
            </a:br>
            <a:r>
              <a:rPr lang="ru-RU" sz="3600" b="1" i="1" dirty="0" smtClean="0">
                <a:solidFill>
                  <a:schemeClr val="tx1"/>
                </a:solidFill>
                <a:effectLst/>
              </a:rPr>
              <a:t>году. К </a:t>
            </a:r>
            <a:r>
              <a:rPr lang="ru-RU" sz="3600" b="1" i="1" dirty="0">
                <a:solidFill>
                  <a:schemeClr val="tx1"/>
                </a:solidFill>
                <a:effectLst/>
              </a:rPr>
              <a:t>началу войны – 22 </a:t>
            </a:r>
            <a:r>
              <a:rPr lang="ru-RU" sz="3600" b="1" i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3600" b="1" i="1" dirty="0" smtClean="0">
                <a:solidFill>
                  <a:schemeClr val="tx1"/>
                </a:solidFill>
                <a:effectLst/>
              </a:rPr>
            </a:br>
            <a:r>
              <a:rPr lang="ru-RU" sz="3600" b="1" i="1" dirty="0" smtClean="0">
                <a:solidFill>
                  <a:schemeClr val="tx1"/>
                </a:solidFill>
                <a:effectLst/>
              </a:rPr>
              <a:t>июня 1941 года </a:t>
            </a:r>
            <a:r>
              <a:rPr lang="ru-RU" sz="3600" b="1" i="1" dirty="0">
                <a:solidFill>
                  <a:schemeClr val="tx1"/>
                </a:solidFill>
                <a:effectLst/>
              </a:rPr>
              <a:t>ему </a:t>
            </a:r>
            <a:r>
              <a:rPr lang="ru-RU" sz="3600" b="1" i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3600" b="1" i="1" dirty="0" smtClean="0">
                <a:solidFill>
                  <a:schemeClr val="tx1"/>
                </a:solidFill>
                <a:effectLst/>
              </a:rPr>
            </a:br>
            <a:r>
              <a:rPr lang="ru-RU" sz="3600" b="1" i="1" dirty="0" smtClean="0">
                <a:solidFill>
                  <a:schemeClr val="tx1"/>
                </a:solidFill>
                <a:effectLst/>
              </a:rPr>
              <a:t>было </a:t>
            </a:r>
            <a:r>
              <a:rPr lang="ru-RU" sz="3600" b="1" i="1" dirty="0">
                <a:solidFill>
                  <a:schemeClr val="tx1"/>
                </a:solidFill>
                <a:effectLst/>
              </a:rPr>
              <a:t>24 года. </a:t>
            </a:r>
            <a:br>
              <a:rPr lang="ru-RU" sz="3600" b="1" i="1" dirty="0">
                <a:solidFill>
                  <a:schemeClr val="tx1"/>
                </a:solidFill>
                <a:effectLst/>
              </a:rPr>
            </a:br>
            <a:endParaRPr lang="ru-RU" sz="36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7933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>
        <p14:flip dir="r"/>
      </p:transition>
    </mc:Choice>
    <mc:Fallback>
      <p:transition spd="slow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tat19.privet.ru/lr/0d131d201e54f65dde6201325803d45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6101" y="-35177"/>
            <a:ext cx="4257899" cy="371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Глуск Глусский район Погода в Глуске Новости Глуска Новости Глусского района Родина Радзiма Газета Глуска Page 4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96544" cy="367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5003" y="3644573"/>
            <a:ext cx="9229003" cy="3213427"/>
          </a:xfrm>
          <a:solidFill>
            <a:schemeClr val="tx1">
              <a:lumMod val="7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40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Мой прадедушка был награжден </a:t>
            </a:r>
            <a:r>
              <a:rPr lang="ru-RU" sz="4000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двумя медалями "За отвагу", имел несколько Благодарностей от Верховного Главнокомандующего </a:t>
            </a:r>
            <a:r>
              <a:rPr lang="ru-RU" sz="4000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И</a:t>
            </a:r>
            <a:r>
              <a:rPr lang="ru-RU" sz="4000" i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.В.Сталина</a:t>
            </a:r>
            <a:r>
              <a:rPr lang="ru-RU" sz="4000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 Я эти награды </a:t>
            </a:r>
            <a:r>
              <a:rPr lang="ru-RU" sz="40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держала </a:t>
            </a:r>
            <a:r>
              <a:rPr lang="ru-RU" sz="4000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в </a:t>
            </a:r>
            <a:r>
              <a:rPr lang="ru-RU" sz="40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руках.</a:t>
            </a:r>
            <a:endParaRPr lang="ru-RU" sz="4000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6952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 advTm="6000">
        <p14:switch dir="r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252520" cy="37184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000" i="1" dirty="0">
                <a:solidFill>
                  <a:srgbClr val="7030A0"/>
                </a:solidFill>
              </a:rPr>
              <a:t>Его дочь, а моя бабушка Нина сохранила </a:t>
            </a:r>
            <a:r>
              <a:rPr lang="ru-RU" sz="4000" i="1" dirty="0" smtClean="0">
                <a:solidFill>
                  <a:srgbClr val="7030A0"/>
                </a:solidFill>
              </a:rPr>
              <a:t>награды, </a:t>
            </a:r>
            <a:r>
              <a:rPr lang="ru-RU" sz="4000" i="1" dirty="0">
                <a:solidFill>
                  <a:srgbClr val="7030A0"/>
                </a:solidFill>
              </a:rPr>
              <a:t>а также Красноармейскую книжку своего папы. </a:t>
            </a:r>
            <a:br>
              <a:rPr lang="ru-RU" sz="4000" i="1" dirty="0">
                <a:solidFill>
                  <a:srgbClr val="7030A0"/>
                </a:solidFill>
              </a:rPr>
            </a:br>
            <a:r>
              <a:rPr lang="ru-RU" sz="4000" i="1" dirty="0" smtClean="0">
                <a:solidFill>
                  <a:srgbClr val="7030A0"/>
                </a:solidFill>
              </a:rPr>
              <a:t>Мой </a:t>
            </a:r>
            <a:r>
              <a:rPr lang="ru-RU" sz="4000" i="1" dirty="0">
                <a:solidFill>
                  <a:srgbClr val="7030A0"/>
                </a:solidFill>
              </a:rPr>
              <a:t>прадедушка защищал Ленинград.</a:t>
            </a:r>
            <a:br>
              <a:rPr lang="ru-RU" sz="4000" i="1" dirty="0">
                <a:solidFill>
                  <a:srgbClr val="7030A0"/>
                </a:solidFill>
              </a:rPr>
            </a:br>
            <a:r>
              <a:rPr lang="ru-RU" sz="4000" i="1" dirty="0" smtClean="0">
                <a:solidFill>
                  <a:srgbClr val="7030A0"/>
                </a:solidFill>
              </a:rPr>
              <a:t>Уже </a:t>
            </a:r>
            <a:r>
              <a:rPr lang="ru-RU" sz="4000" i="1" dirty="0">
                <a:solidFill>
                  <a:srgbClr val="7030A0"/>
                </a:solidFill>
              </a:rPr>
              <a:t>после войны, он здорово трудился и был награжден медалью "Ветеран труда".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6545" y="3529798"/>
            <a:ext cx="5105975" cy="3301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228" y="3525912"/>
            <a:ext cx="4401275" cy="3301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84095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 advTm="6000">
        <p14:glitter pattern="hexagon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656"/>
          <a:stretch/>
        </p:blipFill>
        <p:spPr bwMode="auto">
          <a:xfrm>
            <a:off x="11280" y="1628801"/>
            <a:ext cx="9132719" cy="52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81" y="0"/>
            <a:ext cx="9132718" cy="2592288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txBody>
          <a:bodyPr>
            <a:noAutofit/>
          </a:bodyPr>
          <a:lstStyle/>
          <a:p>
            <a:pPr algn="ctr"/>
            <a:r>
              <a:rPr lang="ru-RU" sz="8000" b="1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Награды моего прадедушки</a:t>
            </a:r>
            <a:endParaRPr lang="ru-RU" sz="8000" b="1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0822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7920">
              <a:srgbClr val="110040"/>
            </a:gs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6829" y="404664"/>
            <a:ext cx="9364609" cy="86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02123"/>
            <a:ext cx="5557838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57" r="4550"/>
          <a:stretch/>
        </p:blipFill>
        <p:spPr bwMode="auto">
          <a:xfrm>
            <a:off x="142578" y="6037678"/>
            <a:ext cx="8745794" cy="55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50822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6000">
        <p:blinds dir="vert"/>
      </p:transition>
    </mc:Choice>
    <mc:Fallback>
      <p:transition spd="slow" advTm="6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248348"/>
            <a:ext cx="3744416" cy="5916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11960" y="1124744"/>
            <a:ext cx="4803746" cy="31700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cademy" pitchFamily="2" charset="0"/>
              </a:rPr>
              <a:t>Благодарность  </a:t>
            </a:r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cademy" pitchFamily="2" charset="0"/>
              </a:rPr>
              <a:t>дедушке от Верховного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cademy" pitchFamily="2" charset="0"/>
              </a:rPr>
              <a:t>Главнокомандующего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cademy" pitchFamily="2" charset="0"/>
              </a:rPr>
              <a:t>И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cademy" pitchFamily="2" charset="0"/>
              </a:rPr>
              <a:t>.В.Сталина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cadem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6589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Tm="6000">
        <p14:honeycomb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203</TotalTime>
  <Words>241</Words>
  <Application>Microsoft Office PowerPoint</Application>
  <PresentationFormat>Экран (4:3)</PresentationFormat>
  <Paragraphs>23</Paragraphs>
  <Slides>18</Slides>
  <Notes>5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Бумажная</vt:lpstr>
      <vt:lpstr>Слайд 1</vt:lpstr>
      <vt:lpstr>Моему прадедушке посвящается…</vt:lpstr>
      <vt:lpstr> С каждым годом мы все дальше и дальше уходим от военной поры.  В 2015 году будет 70лет Победы над сильным врагом. То было очень трудное время.  Я слышала много рассказов о том времени от моих дедушек и бабушек. А им рассказывали их родители.</vt:lpstr>
      <vt:lpstr>Среди моих родственников в Великой Отечественной Войне участвовал мой прадедушка (дедушка моего папы) – Михальченко Савелий Семенович. Он родился в Белоруссии в 1917 году. К началу войны – 22  июня 1941 года ему  было 24 года.  </vt:lpstr>
      <vt:lpstr>Мой прадедушка был награжден двумя медалями "За отвагу", имел несколько Благодарностей от Верховного Главнокомандующего И.В.Сталина. Я эти награды держала в руках.</vt:lpstr>
      <vt:lpstr>Его дочь, а моя бабушка Нина сохранила награды, а также Красноармейскую книжку своего папы.  Мой прадедушка защищал Ленинград. Уже после войны, он здорово трудился и был награжден медалью "Ветеран труда". </vt:lpstr>
      <vt:lpstr>Награды моего прадедушки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Моего прадедушки не стало в 1978 году. Жаль, что я его не увидела…</vt:lpstr>
      <vt:lpstr>Недавно в Москве прошла выставка военной техники, и мне довелось побывать там с моим братом, дедушкой и  бабушкой. Мне очень понравилась эта поездка!!!</vt:lpstr>
      <vt:lpstr>Слайд 17</vt:lpstr>
      <vt:lpstr>Список литературы: http://podvignaroda.ru/?#tab=navResult – награды  Семейный архив </vt:lpstr>
    </vt:vector>
  </TitlesOfParts>
  <Company>private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Номе</dc:creator>
  <cp:lastModifiedBy>1kls-учитель</cp:lastModifiedBy>
  <cp:revision>29</cp:revision>
  <dcterms:created xsi:type="dcterms:W3CDTF">2014-11-17T12:07:41Z</dcterms:created>
  <dcterms:modified xsi:type="dcterms:W3CDTF">2014-12-03T09:21:41Z</dcterms:modified>
</cp:coreProperties>
</file>