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5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3737"/>
    <a:srgbClr val="0C98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896" autoAdjust="0"/>
    <p:restoredTop sz="94660"/>
  </p:normalViewPr>
  <p:slideViewPr>
    <p:cSldViewPr>
      <p:cViewPr varScale="1">
        <p:scale>
          <a:sx n="100" d="100"/>
          <a:sy n="100" d="100"/>
        </p:scale>
        <p:origin x="-1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1538" y="357166"/>
            <a:ext cx="68642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Страницы семейной славы!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786182" y="4000504"/>
            <a:ext cx="5143536" cy="1285884"/>
          </a:xfr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473737"/>
                </a:solidFill>
              </a:rPr>
              <a:t>Сизов</a:t>
            </a:r>
            <a:r>
              <a:rPr lang="ru-RU" dirty="0" smtClean="0">
                <a:solidFill>
                  <a:srgbClr val="473737"/>
                </a:solidFill>
              </a:rPr>
              <a:t>  Анатолий Петрович (1937-2011 г.г.)</a:t>
            </a:r>
            <a:endParaRPr lang="ru-RU" dirty="0">
              <a:solidFill>
                <a:srgbClr val="473737"/>
              </a:solidFill>
            </a:endParaRPr>
          </a:p>
        </p:txBody>
      </p:sp>
      <p:pic>
        <p:nvPicPr>
          <p:cNvPr id="1027" name="Picture 3" descr="C:\Users\User\Desktop\ьлои\IMG_97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428868"/>
            <a:ext cx="2786082" cy="39290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067944" y="2431330"/>
            <a:ext cx="42831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Дети войны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6" y="357166"/>
            <a:ext cx="5851819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очень рада, что у меня был именно такой дедушка, я им очень горжусь, он мой герой!!!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3306" y="5500702"/>
            <a:ext cx="4370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Выполнила студентка  1 - го </a:t>
            </a:r>
            <a:r>
              <a:rPr lang="ru-RU" sz="1600" dirty="0" smtClean="0"/>
              <a:t>курса </a:t>
            </a:r>
          </a:p>
          <a:p>
            <a:r>
              <a:rPr lang="ru-RU" sz="1600" dirty="0" smtClean="0"/>
              <a:t>«1 –</a:t>
            </a:r>
            <a:r>
              <a:rPr lang="ru-RU" sz="1600" dirty="0" err="1" smtClean="0"/>
              <a:t>й</a:t>
            </a:r>
            <a:r>
              <a:rPr lang="ru-RU" sz="1600" dirty="0" smtClean="0"/>
              <a:t> МОК» г. </a:t>
            </a:r>
            <a:r>
              <a:rPr lang="ru-RU" sz="1600" smtClean="0"/>
              <a:t>Москва</a:t>
            </a:r>
            <a:endParaRPr lang="ru-RU" sz="1600" dirty="0" smtClean="0"/>
          </a:p>
          <a:p>
            <a:r>
              <a:rPr lang="ru-RU" sz="1600" dirty="0" smtClean="0"/>
              <a:t>Факультет « Дизайн одежды»</a:t>
            </a:r>
          </a:p>
          <a:p>
            <a:r>
              <a:rPr lang="ru-RU" sz="1600" dirty="0" err="1" smtClean="0"/>
              <a:t>Сизова</a:t>
            </a:r>
            <a:r>
              <a:rPr lang="ru-RU" sz="1600" dirty="0" smtClean="0"/>
              <a:t> Надежда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ьлои\IMG_97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4014194" cy="552467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6072206"/>
            <a:ext cx="3781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фотографии ему 3 года( 1940 г.)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14876" y="500042"/>
            <a:ext cx="40719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Мой дед, </a:t>
            </a:r>
            <a:r>
              <a:rPr lang="ru-RU" sz="2000" dirty="0" err="1" smtClean="0"/>
              <a:t>Сизов</a:t>
            </a:r>
            <a:r>
              <a:rPr lang="ru-RU" sz="2000" dirty="0" smtClean="0"/>
              <a:t> Анатолий Петрович родился 28 июня 1937 года в городе Москва. Рос в семье  2-мя братьями и 3-мя сёстрами. Все детство и юность прошли в </a:t>
            </a:r>
            <a:r>
              <a:rPr lang="ru-RU" sz="2000" dirty="0" err="1" smtClean="0"/>
              <a:t>Денисовском</a:t>
            </a:r>
            <a:r>
              <a:rPr lang="ru-RU" sz="2000" dirty="0" smtClean="0"/>
              <a:t> переулке. Во время войны находился в Москве . Вместе со своими сверстниками бегал в  госпиталь на ул</a:t>
            </a:r>
            <a:r>
              <a:rPr lang="ru-RU" sz="2000" dirty="0" smtClean="0"/>
              <a:t>. Радио </a:t>
            </a:r>
            <a:r>
              <a:rPr lang="ru-RU" sz="2000" dirty="0" smtClean="0"/>
              <a:t>(сейчас там располагается главное здание Областного  педагогического университета) где помогал раненым </a:t>
            </a:r>
            <a:r>
              <a:rPr lang="ru-RU" sz="2000" dirty="0" smtClean="0"/>
              <a:t>, за </a:t>
            </a:r>
            <a:r>
              <a:rPr lang="ru-RU" sz="2000" dirty="0" smtClean="0"/>
              <a:t>что бесплатно смотрел кино.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ьлои\IMG_9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5429288" cy="37862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72198" y="642918"/>
            <a:ext cx="27146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Осенью 1944 года поступил на обучение в 1-ый класс Московской школы. После окончания 7 -ми классов, поступил в ремесленное училище</a:t>
            </a:r>
            <a:endParaRPr lang="ru-RU" dirty="0"/>
          </a:p>
        </p:txBody>
      </p:sp>
      <p:pic>
        <p:nvPicPr>
          <p:cNvPr id="3075" name="Picture 3" descr="C:\Users\User\Desktop\ьлои\IMG_97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3" y="2714620"/>
            <a:ext cx="2286017" cy="36812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4349" y="4643446"/>
            <a:ext cx="5429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московском машиностроительном заводе </a:t>
            </a:r>
          </a:p>
          <a:p>
            <a:r>
              <a:rPr lang="ru-RU" dirty="0" smtClean="0"/>
              <a:t>«Опыт» по специальности слесарь-сборщик летательных аппаратов. По окончании которого был призван на службу в армию.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4214818"/>
            <a:ext cx="4784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(1 класс моего дедушки - 42 человека 1944 г.)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43372" y="428604"/>
            <a:ext cx="46434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Армейскую службу проходил в дивизионе САУ (самоходная артиллерийская установка) Ленинградского военного округа. За время службы неоднократно поощрялся командованием дивизионного округа за успехи в боевой и политической подготовки. По прошествии 3 - х летнего срока службы, демобилизовавшись вернулся на родной завод, на котором работал в течение всей жизни.</a:t>
            </a:r>
            <a:endParaRPr lang="ru-RU" sz="2000" dirty="0"/>
          </a:p>
        </p:txBody>
      </p:sp>
      <p:pic>
        <p:nvPicPr>
          <p:cNvPr id="4" name="Picture 2" descr="C:\Users\User\Desktop\ьлои\IMG_97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4143380"/>
            <a:ext cx="1643074" cy="2373328"/>
          </a:xfrm>
          <a:prstGeom prst="rect">
            <a:avLst/>
          </a:prstGeom>
          <a:noFill/>
        </p:spPr>
      </p:pic>
      <p:pic>
        <p:nvPicPr>
          <p:cNvPr id="4098" name="Picture 2" descr="C:\Users\User\Desktop\ьлои\IMG_97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643314"/>
            <a:ext cx="3143272" cy="2928958"/>
          </a:xfrm>
          <a:prstGeom prst="rect">
            <a:avLst/>
          </a:prstGeom>
          <a:noFill/>
        </p:spPr>
      </p:pic>
      <p:pic>
        <p:nvPicPr>
          <p:cNvPr id="4099" name="Picture 3" descr="C:\Users\User\Desktop\ьлои\IMG_97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85728"/>
            <a:ext cx="2857520" cy="3214710"/>
          </a:xfrm>
          <a:prstGeom prst="rect">
            <a:avLst/>
          </a:prstGeom>
          <a:noFill/>
        </p:spPr>
      </p:pic>
      <p:pic>
        <p:nvPicPr>
          <p:cNvPr id="4100" name="Picture 4" descr="C:\Users\User\Desktop\ьлои\IMG_97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4500570"/>
            <a:ext cx="3000396" cy="2082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6314" y="357166"/>
            <a:ext cx="40005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Во время работы на заводе без отрыва от производства закончил высший курс инженерного состава. Работал в сборочном цехе и КБ А.Н.Туполева, где принимал участие в создании ракет стратегического назначения и самолетов военной и гражданской авиации, среди которых можно указать бомбардировщик ТУ-95, ТУ-114, ТУ-144, ТУ-160, стратегический бомбардировщик</a:t>
            </a:r>
          </a:p>
          <a:p>
            <a:pPr algn="just"/>
            <a:r>
              <a:rPr lang="ru-RU" dirty="0" smtClean="0"/>
              <a:t>«Летающее крыло». Для народного хозяйства цех , в котором работал мой дед выпустил аэросани -амфибию «А-3». Неоднократно принимал участие в различных выставках, испытаниях, авиа-шоу с демонстрацией возможностей летательных аппаратов фирмы А.Н. Туполева.</a:t>
            </a:r>
            <a:endParaRPr lang="ru-RU" dirty="0"/>
          </a:p>
        </p:txBody>
      </p:sp>
      <p:pic>
        <p:nvPicPr>
          <p:cNvPr id="5123" name="Picture 3" descr="C:\Users\User\Desktop\ьлои\iCA5HVQ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714884"/>
            <a:ext cx="3810007" cy="1714503"/>
          </a:xfrm>
          <a:prstGeom prst="rect">
            <a:avLst/>
          </a:prstGeom>
          <a:noFill/>
        </p:spPr>
      </p:pic>
      <p:pic>
        <p:nvPicPr>
          <p:cNvPr id="5125" name="Picture 5" descr="C:\Users\User\Desktop\ьлои\iCACOZY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071810"/>
            <a:ext cx="3357586" cy="1600449"/>
          </a:xfrm>
          <a:prstGeom prst="rect">
            <a:avLst/>
          </a:prstGeom>
          <a:noFill/>
        </p:spPr>
      </p:pic>
      <p:pic>
        <p:nvPicPr>
          <p:cNvPr id="5127" name="Picture 7" descr="C:\Users\User\Desktop\ьлои\iCANXP5V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85728"/>
            <a:ext cx="2500330" cy="1652200"/>
          </a:xfrm>
          <a:prstGeom prst="rect">
            <a:avLst/>
          </a:prstGeom>
          <a:noFill/>
        </p:spPr>
      </p:pic>
      <p:pic>
        <p:nvPicPr>
          <p:cNvPr id="10" name="Picture 2" descr="C:\Users\User\Desktop\ьлои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285728"/>
            <a:ext cx="2056462" cy="1214446"/>
          </a:xfrm>
          <a:prstGeom prst="rect">
            <a:avLst/>
          </a:prstGeom>
          <a:noFill/>
        </p:spPr>
      </p:pic>
      <p:pic>
        <p:nvPicPr>
          <p:cNvPr id="11" name="Picture 6" descr="C:\Users\User\Desktop\ьлои\iCAG4Y69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1357298"/>
            <a:ext cx="2228850" cy="1428750"/>
          </a:xfrm>
          <a:prstGeom prst="rect">
            <a:avLst/>
          </a:prstGeom>
          <a:noFill/>
        </p:spPr>
      </p:pic>
      <p:pic>
        <p:nvPicPr>
          <p:cNvPr id="12" name="Picture 4" descr="C:\Users\User\Desktop\ьлои\iCA8HV69V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2000240"/>
            <a:ext cx="23717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42908" y="2285992"/>
            <a:ext cx="3357586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Работать 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приходилось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разных условиях.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 descr="C:\Users\User\Desktop\ьлои\IMG_9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5251" y="0"/>
            <a:ext cx="6108749" cy="3714752"/>
          </a:xfrm>
          <a:prstGeom prst="rect">
            <a:avLst/>
          </a:prstGeom>
          <a:noFill/>
        </p:spPr>
      </p:pic>
      <p:pic>
        <p:nvPicPr>
          <p:cNvPr id="9219" name="Picture 3" descr="C:\Users\User\Desktop\ьлои\IMG_97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0"/>
            <a:ext cx="3357586" cy="2286016"/>
          </a:xfrm>
          <a:prstGeom prst="rect">
            <a:avLst/>
          </a:prstGeom>
          <a:noFill/>
        </p:spPr>
      </p:pic>
      <p:pic>
        <p:nvPicPr>
          <p:cNvPr id="9220" name="Picture 4" descr="C:\Users\User\Desktop\ьлои\IMG_97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4606" y="3714752"/>
            <a:ext cx="5419394" cy="3143248"/>
          </a:xfrm>
          <a:prstGeom prst="rect">
            <a:avLst/>
          </a:prstGeom>
          <a:noFill/>
        </p:spPr>
      </p:pic>
      <p:pic>
        <p:nvPicPr>
          <p:cNvPr id="9221" name="Picture 5" descr="C:\Users\User\Desktop\ьлои\IMG_97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1876"/>
            <a:ext cx="4000528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14810" y="500042"/>
            <a:ext cx="44291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Имея большой опыт инженерно –практической работы, в составе группы инженеров принимал участие в разработке и монтаже технической составляющей Кремлевского дворца съездов. В тот же период он принимал участие в реконструкции рубиновых звезд кремлевских башен. Производил техническое переоснащение алмазного фонда, </a:t>
            </a:r>
            <a:r>
              <a:rPr lang="ru-RU" sz="2000" dirty="0" err="1" smtClean="0"/>
              <a:t>гранавитой</a:t>
            </a:r>
            <a:r>
              <a:rPr lang="ru-RU" sz="2000" dirty="0" smtClean="0"/>
              <a:t> и оружейной палат.</a:t>
            </a:r>
            <a:endParaRPr lang="ru-RU" sz="2000" dirty="0"/>
          </a:p>
        </p:txBody>
      </p:sp>
      <p:pic>
        <p:nvPicPr>
          <p:cNvPr id="6147" name="Picture 3" descr="C:\Users\User\Desktop\ьлои\iCAHF027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214686"/>
            <a:ext cx="2081227" cy="2714644"/>
          </a:xfrm>
          <a:prstGeom prst="rect">
            <a:avLst/>
          </a:prstGeom>
          <a:noFill/>
        </p:spPr>
      </p:pic>
      <p:pic>
        <p:nvPicPr>
          <p:cNvPr id="6148" name="Picture 4" descr="C:\Users\User\Desktop\ьлои\iCAI7QM0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71480"/>
            <a:ext cx="3114697" cy="2143140"/>
          </a:xfrm>
          <a:prstGeom prst="rect">
            <a:avLst/>
          </a:prstGeom>
          <a:noFill/>
        </p:spPr>
      </p:pic>
      <p:pic>
        <p:nvPicPr>
          <p:cNvPr id="6149" name="Picture 5" descr="C:\Users\User\Desktop\ьлои\iCAFI31J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429132"/>
            <a:ext cx="3281368" cy="1857378"/>
          </a:xfrm>
          <a:prstGeom prst="rect">
            <a:avLst/>
          </a:prstGeom>
          <a:noFill/>
        </p:spPr>
      </p:pic>
      <p:pic>
        <p:nvPicPr>
          <p:cNvPr id="6150" name="Picture 6" descr="C:\Users\User\Desktop\ьлои\iCA46HRZ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4572008"/>
            <a:ext cx="20097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29058" y="285728"/>
            <a:ext cx="50720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За доблесный труд неоднократно был поощрен руководством  предприятия руководством ЦК КПСС. Его фотографии неоднократно вывешивались на доске почета. В 1985 г. за многолетний безупречный труд был удостоен Государственной премии,  до самых последних дней работы на предприятии он вел активную наставническую работу. </a:t>
            </a:r>
            <a:endParaRPr lang="ru-RU" sz="2000" dirty="0"/>
          </a:p>
        </p:txBody>
      </p:sp>
      <p:pic>
        <p:nvPicPr>
          <p:cNvPr id="7170" name="Picture 2" descr="C:\Users\User\Desktop\ьлои\1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2571768" cy="3073896"/>
          </a:xfrm>
          <a:prstGeom prst="rect">
            <a:avLst/>
          </a:prstGeom>
          <a:noFill/>
        </p:spPr>
      </p:pic>
      <p:pic>
        <p:nvPicPr>
          <p:cNvPr id="7171" name="Picture 3" descr="C:\Users\User\Desktop\ьлои\IMG_97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071809"/>
            <a:ext cx="5125677" cy="328043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3571876"/>
            <a:ext cx="32147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Под его руководством учились практической специальности несколько десятков , ставших высококлассными рабочими и инженерами.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14810" y="571480"/>
            <a:ext cx="421484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Анатолий Петрович принимал активное участие в донорстве крови. За вклад  в донорство был удостоен звания «Почетный донор СССР»</a:t>
            </a:r>
          </a:p>
          <a:p>
            <a:pPr algn="just"/>
            <a:r>
              <a:rPr lang="ru-RU" sz="2000" dirty="0" smtClean="0"/>
              <a:t>За время работы на заводе за многолетний безупречный  труд снискал заслуженное уважение руководства предприятия коллег по цеху и рабочего состава как на головном опытном предприятии в Москве ,так и конвейерных филиалах в других городах.</a:t>
            </a:r>
            <a:endParaRPr lang="ru-RU" sz="2000" dirty="0"/>
          </a:p>
        </p:txBody>
      </p:sp>
      <p:pic>
        <p:nvPicPr>
          <p:cNvPr id="8195" name="Picture 3" descr="C:\Users\User\Desktop\ьлои\16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2900343" cy="5193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201</TotalTime>
  <Words>514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Сизов  Анатолий Петрович (1937-2011 г.г.)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Страницы семейной славы!</dc:title>
  <dc:creator>User</dc:creator>
  <cp:lastModifiedBy>saveleva_li</cp:lastModifiedBy>
  <cp:revision>24</cp:revision>
  <dcterms:created xsi:type="dcterms:W3CDTF">2014-11-30T17:32:40Z</dcterms:created>
  <dcterms:modified xsi:type="dcterms:W3CDTF">2014-12-05T05:58:31Z</dcterms:modified>
</cp:coreProperties>
</file>