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8" r:id="rId3"/>
    <p:sldId id="280" r:id="rId4"/>
    <p:sldId id="281" r:id="rId5"/>
    <p:sldId id="256" r:id="rId6"/>
    <p:sldId id="260" r:id="rId7"/>
    <p:sldId id="259" r:id="rId8"/>
    <p:sldId id="263" r:id="rId9"/>
    <p:sldId id="282" r:id="rId10"/>
    <p:sldId id="267" r:id="rId11"/>
    <p:sldId id="268" r:id="rId12"/>
    <p:sldId id="269" r:id="rId13"/>
    <p:sldId id="261" r:id="rId14"/>
    <p:sldId id="262" r:id="rId15"/>
    <p:sldId id="265" r:id="rId16"/>
    <p:sldId id="257" r:id="rId17"/>
    <p:sldId id="283" r:id="rId18"/>
    <p:sldId id="279" r:id="rId19"/>
    <p:sldId id="284" r:id="rId20"/>
    <p:sldId id="270" r:id="rId21"/>
    <p:sldId id="273" r:id="rId22"/>
    <p:sldId id="264" r:id="rId23"/>
    <p:sldId id="272" r:id="rId24"/>
    <p:sldId id="271" r:id="rId25"/>
    <p:sldId id="274" r:id="rId26"/>
    <p:sldId id="276" r:id="rId27"/>
    <p:sldId id="277" r:id="rId28"/>
    <p:sldId id="266" r:id="rId29"/>
    <p:sldId id="275" r:id="rId3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50" y="14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000250" y="0"/>
            <a:ext cx="4857750" cy="9144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2571750" y="4572000"/>
            <a:ext cx="9144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2525151" y="711200"/>
            <a:ext cx="3829050" cy="3824224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2515831" y="4719820"/>
            <a:ext cx="3836084" cy="1468331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4403418" y="8743928"/>
            <a:ext cx="1501848" cy="302536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114551" y="8743928"/>
            <a:ext cx="2195792" cy="3048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5910663" y="8741664"/>
            <a:ext cx="441252" cy="3048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d"/>
    <p:sndAc>
      <p:stSnd>
        <p:snd r:embed="rId1" name="explod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d"/>
    <p:sndAc>
      <p:stSnd>
        <p:snd r:embed="rId1" name="explod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14900" y="366609"/>
            <a:ext cx="1143000" cy="7802033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92"/>
            <a:ext cx="4514850" cy="780203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182112" y="8743928"/>
            <a:ext cx="1501848" cy="302536"/>
          </a:xfrm>
        </p:spPr>
        <p:txBody>
          <a:bodyPr/>
          <a:lstStyle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900" y="8741664"/>
            <a:ext cx="2743200" cy="3048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690872" y="8737600"/>
            <a:ext cx="441252" cy="30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d"/>
    <p:sndAc>
      <p:stSnd>
        <p:snd r:embed="rId1" name="explod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d"/>
    <p:sndAc>
      <p:stSnd>
        <p:snd r:embed="rId1" name="explod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3762451"/>
            <a:ext cx="4691616" cy="1816100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2540002"/>
            <a:ext cx="4691616" cy="991343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43179" y="8742413"/>
            <a:ext cx="1501848" cy="302536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301519" y="8742413"/>
            <a:ext cx="2171700" cy="3048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050464" y="8740149"/>
            <a:ext cx="441252" cy="304800"/>
          </a:xfrm>
        </p:spPr>
        <p:txBody>
          <a:bodyPr/>
          <a:lstStyle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d"/>
    <p:sndAc>
      <p:stSnd>
        <p:snd r:embed="rId1" name="explod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26720"/>
            <a:ext cx="5431536" cy="1524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2640330" cy="6034617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134106" y="2133602"/>
            <a:ext cx="2640330" cy="6034617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d"/>
    <p:sndAc>
      <p:stSnd>
        <p:snd r:embed="rId1" name="explod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26720"/>
            <a:ext cx="5431536" cy="1524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7823200"/>
            <a:ext cx="2640330" cy="6096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134106" y="7823200"/>
            <a:ext cx="2640330" cy="6096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2282453"/>
            <a:ext cx="2640330" cy="5486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134106" y="2282453"/>
            <a:ext cx="2640330" cy="5486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d"/>
    <p:sndAc>
      <p:stSnd>
        <p:snd r:embed="rId1" name="explod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26720"/>
            <a:ext cx="5431536" cy="1524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d"/>
    <p:sndAc>
      <p:stSnd>
        <p:snd r:embed="rId1" name="explod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d"/>
    <p:sndAc>
      <p:stSnd>
        <p:snd r:embed="rId1" name="explod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04800"/>
            <a:ext cx="4423410" cy="156464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0" y="1996556"/>
            <a:ext cx="4423410" cy="803349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" y="2844801"/>
            <a:ext cx="5429250" cy="58290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d"/>
    <p:sndAc>
      <p:stSnd>
        <p:snd r:embed="rId1" name="explod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448478" y="1339560"/>
            <a:ext cx="3239645" cy="575009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447531" y="1331757"/>
            <a:ext cx="3239645" cy="575009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1824" y="1524000"/>
            <a:ext cx="2571750" cy="27432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41824" y="4378179"/>
            <a:ext cx="2571750" cy="256032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497762" y="1388003"/>
            <a:ext cx="3154680" cy="560832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sh dir="d"/>
    <p:sndAc>
      <p:stSnd>
        <p:snd r:embed="rId1" name="explod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6115050" y="0"/>
            <a:ext cx="742950" cy="9144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426720"/>
            <a:ext cx="5429250" cy="1524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342900" y="2145888"/>
            <a:ext cx="5429250" cy="646176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3184452" y="8743928"/>
            <a:ext cx="1501848" cy="302536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25A658D-EDD9-435F-AEB1-9382F204D8B3}" type="datetimeFigureOut">
              <a:rPr lang="ru-RU" smtClean="0"/>
              <a:pPr/>
              <a:t>07.12.2014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342900" y="8743928"/>
            <a:ext cx="2743200" cy="3048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4688586" y="8741664"/>
            <a:ext cx="441252" cy="3048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B6E9643-A52B-4B0D-9CA8-781EC7D4F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sh dir="d"/>
    <p:sndAc>
      <p:stSnd>
        <p:snd r:embed="rId13" name="explode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462" y="0"/>
            <a:ext cx="6643077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2776" y="107505"/>
            <a:ext cx="51845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Страницы семейной славы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9457" name="Picture 1" descr="F:\!!!!!1_МУЗЕЙ-ХЛЕБА_2014-2015\2015\Герои войны-1941_1945\2014-12-04 13.57.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458000" cy="1944000"/>
          </a:xfrm>
          <a:prstGeom prst="rect">
            <a:avLst/>
          </a:prstGeom>
          <a:noFill/>
        </p:spPr>
      </p:pic>
      <p:pic>
        <p:nvPicPr>
          <p:cNvPr id="5" name="Рисунок 4" descr="фла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37200" y="6732240"/>
            <a:ext cx="1720800" cy="1934554"/>
          </a:xfrm>
          <a:prstGeom prst="rect">
            <a:avLst/>
          </a:prstGeom>
        </p:spPr>
      </p:pic>
      <p:pic>
        <p:nvPicPr>
          <p:cNvPr id="7" name="Рисунок 6" descr="родина мать плака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97152" y="1259632"/>
            <a:ext cx="1954449" cy="1944216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64" y="5364088"/>
            <a:ext cx="5472608" cy="37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F:\!!!!!1_МУЗЕЙ-ХЛЕБА_2014-2015\2015\Герои войны-1941_1945\Кулаков Василий Иванович\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5783754" cy="5148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0" y="0"/>
            <a:ext cx="6858000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75456" y="-1188640"/>
            <a:ext cx="8640960" cy="10332640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93296" cy="4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0648" y="4427984"/>
            <a:ext cx="5688632" cy="4716015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2916832"/>
            <a:ext cx="6643077" cy="10801200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http://src.screeny.ru/uploads/63/5a/a0/2d/4788650a.jpg?secure=ETxwRO4QQXqcRc0Fx19FpQ&amp;expires=14179739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://src.screeny.ru/uploads/63/5a/a0/2d/4788650a.jpg?secure=ETxwRO4QQXqcRc0Fx19FpQ&amp;expires=14179739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http://src.screeny.ru/uploads/63/5a/a0/2d/4788650a.jpg?secure=ETxwRO4QQXqcRc0Fx19FpQ&amp;expires=14179739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кулаков-курск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648" y="179512"/>
            <a:ext cx="5659338" cy="5544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4664" y="5796136"/>
            <a:ext cx="568863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Пройдя сквозь многие сражения, я познал тяжесть войны и не хочу, чтобы эти испытания и горе увидели сегодняшнее и будущее поколения.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78116">
            <a:off x="352100" y="1580652"/>
            <a:ext cx="5958757" cy="6191850"/>
          </a:xfrm>
          <a:prstGeom prst="rect">
            <a:avLst/>
          </a:prstGeom>
        </p:spPr>
      </p:pic>
      <p:pic>
        <p:nvPicPr>
          <p:cNvPr id="3" name="Рисунок 2" descr="пут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858000" cy="1907704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-640625" y="640623"/>
            <a:ext cx="8139247" cy="685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648" y="6012160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Висла…. Граница Германии.. Помнится, как радостно, с особенным воодушевлением говорили тогда воины – «Наша земля свободна», «Вот она проклятая Германия!» и вступали на землю врага. И Кулаков со своим оружием был всегда впереди. Василий знал, что заняв деревню, он освободил из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фашисткого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рабства десятки наших советских людей, которые томились у помещиков.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!!!!!1_МУЗЕЙ-ХЛЕБА_2014-2015\2015\Герои войны-1941_1945\2014-12-04 13.49.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3965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8676456"/>
            <a:ext cx="68580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Знаете, каким он парнем был…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!!!!!1_МУЗЕЙ-ХЛЕБА_2014-2015\2015\Герои войны-1941_1945\2014-12-04 13.50.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!!!!!1_МУЗЕЙ-ХЛЕБА_2014-2015\2015\Герои войны-1941_1945\2014-12-04 13.51.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F:\!!!!!1_МУЗЕЙ-ХЛЕБА_2014-2015\2015\Герои войны-1941_1945\2014-12-04 13.40.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0932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2268760"/>
            <a:ext cx="6165303" cy="11412760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461" y="0"/>
            <a:ext cx="6643077" cy="9144000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165304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220486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33057" y="0"/>
            <a:ext cx="220486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5-конечная звезда 4"/>
          <p:cNvSpPr/>
          <p:nvPr/>
        </p:nvSpPr>
        <p:spPr>
          <a:xfrm>
            <a:off x="5301209" y="1043608"/>
            <a:ext cx="792088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548681" y="2267744"/>
            <a:ext cx="792088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64705" y="3275856"/>
            <a:ext cx="792088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4941168" y="2195736"/>
            <a:ext cx="792088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69161" y="3563888"/>
            <a:ext cx="792088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60649" y="1043608"/>
            <a:ext cx="792088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1268760" y="395536"/>
            <a:ext cx="792088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4149081" y="251520"/>
            <a:ext cx="792088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1638986" y="-297117"/>
            <a:ext cx="6643077" cy="6300192"/>
          </a:xfrm>
          <a:prstGeom prst="rect">
            <a:avLst/>
          </a:prstGeom>
        </p:spPr>
      </p:pic>
      <p:pic>
        <p:nvPicPr>
          <p:cNvPr id="3" name="Рисунок 2" descr="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339710" y="476716"/>
            <a:ext cx="6643077" cy="4752527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6750538" cy="9144000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F:\!!!!!1_МУЗЕЙ-ХЛЕБА_2014-2015\2015\Герои войны-1941_1945\Кулаков Василий Иванович\2014-11-28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61" y="0"/>
            <a:ext cx="2131200" cy="2933533"/>
          </a:xfrm>
          <a:prstGeom prst="rect">
            <a:avLst/>
          </a:prstGeom>
          <a:noFill/>
        </p:spPr>
      </p:pic>
      <p:pic>
        <p:nvPicPr>
          <p:cNvPr id="4098" name="Picture 2" descr="F:\!!!!!1_МУЗЕЙ-ХЛЕБА_2014-2015\2015\Герои войны-1941_1945\Кулаков Василий Иванович\2014-11-28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3848"/>
            <a:ext cx="6858000" cy="4982308"/>
          </a:xfrm>
          <a:prstGeom prst="rect">
            <a:avLst/>
          </a:prstGeom>
          <a:noFill/>
        </p:spPr>
      </p:pic>
      <p:pic>
        <p:nvPicPr>
          <p:cNvPr id="4099" name="Picture 3" descr="F:\!!!!!1_МУЗЕЙ-ХЛЕБА_2014-2015\2015\Герои войны-1941_1945\Кулаков Василий Иванович\2014-11-28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9040" y="0"/>
            <a:ext cx="2000100" cy="27529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41-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5537"/>
            <a:ext cx="6200775" cy="4464496"/>
          </a:xfrm>
          <a:prstGeom prst="rect">
            <a:avLst/>
          </a:prstGeom>
        </p:spPr>
      </p:pic>
      <p:pic>
        <p:nvPicPr>
          <p:cNvPr id="4" name="Рисунок 3" descr="1947-45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60032"/>
            <a:ext cx="6143625" cy="4283968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F:\!!!!!1_МУЗЕЙ-ХЛЕБА_2014-2015\2015\Герои войны-1941_1945\Кулаков Василий Иванович\2014-11-28\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61" y="0"/>
            <a:ext cx="2131200" cy="2933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F:\!!!!!1_МУЗЕЙ-ХЛЕБА_2014-2015\2015\Герои войны-1941_1945\Кулаков Василий Иванович\2014-11-28\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6912" y="0"/>
            <a:ext cx="2131200" cy="2933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F:\!!!!!1_МУЗЕЙ-ХЛЕБА_2014-2015\2015\Герои войны-1941_1945\Кулаков Василий Иванович\2014-11-28\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03848"/>
            <a:ext cx="2276872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F:\!!!!!1_МУЗЕЙ-ХЛЕБА_2014-2015\2015\Герои войны-1941_1945\Кулаков Василий Иванович\2014-11-28\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6912" y="3203848"/>
            <a:ext cx="2131200" cy="3005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F:\!!!!!1_МУЗЕЙ-ХЛЕБА_2014-2015\2015\Герои войны-1941_1945\Кулаков Василий Иванович\2014-11-28\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640" y="6210467"/>
            <a:ext cx="2131200" cy="2933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F:\!!!!!1_МУЗЕЙ-ХЛЕБА_2014-2015\2015\Герои войны-1941_1945\Кулаков Василий Иванович\2014-11-28\0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36912" y="6210467"/>
            <a:ext cx="2131200" cy="2933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461" y="0"/>
            <a:ext cx="6057843" cy="52200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04048"/>
            <a:ext cx="6165304" cy="413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89297"/>
            <a:ext cx="6858000" cy="100642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1998 году награда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Героя Советского Союза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нашла своего героя – Кулакова Василия Ивановича, а в 2002 г. его не стало.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ВЕЧНАЯ ПАМЯТЬ!!!</a:t>
            </a:r>
            <a:endParaRPr lang="ru-RU" sz="54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ЗВЕЗ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647" y="2483768"/>
            <a:ext cx="732603" cy="936104"/>
          </a:xfrm>
          <a:prstGeom prst="rect">
            <a:avLst/>
          </a:prstGeom>
        </p:spPr>
      </p:pic>
    </p:spTree>
  </p:cSld>
  <p:clrMapOvr>
    <a:masterClrMapping/>
  </p:clrMapOvr>
  <p:transition spd="med">
    <p:wipe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!!!!!1_МУЗЕЙ-ХЛЕБА_2014-2015\2015\Герои войны-1941_1945\2014-12-04 13.41.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!!!!!1_МУЗЕЙ-ХЛЕБА_2014-2015\2015\Герои войны-1941_1945\2014-12-04 13.41.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!!!!!1_МУЗЕЙ-ХЛЕБА_2014-2015\2015\Герои войны-1941_1945\Кулаков Василий Иванович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21288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539552"/>
            <a:ext cx="6750538" cy="86044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0808" y="0"/>
            <a:ext cx="38619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Биография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657" y="0"/>
            <a:ext cx="6525343" cy="914400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8961" y="0"/>
            <a:ext cx="1656184" cy="2862322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68960" y="2771800"/>
            <a:ext cx="1152128" cy="563231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" y="4067944"/>
            <a:ext cx="1772816" cy="4801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 smtClean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 smtClean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 smtClean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 smtClean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 smtClean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 smtClean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 smtClean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 smtClean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endParaRPr lang="ru-RU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21001">
                    <a:schemeClr val="accent2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116632" y="5940152"/>
            <a:ext cx="936104" cy="1008112"/>
          </a:xfrm>
          <a:prstGeom prst="star5">
            <a:avLst>
              <a:gd name="adj" fmla="val 16513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5921896" y="2411760"/>
            <a:ext cx="936104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332656" y="251520"/>
            <a:ext cx="936104" cy="1008112"/>
          </a:xfrm>
          <a:prstGeom prst="star5">
            <a:avLst>
              <a:gd name="adj" fmla="val 16513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188640" y="4283968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476672" y="5004048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764704" y="5796136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80728" y="6732240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620688" y="7452320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60648" y="8316416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3140968" y="3347864"/>
            <a:ext cx="936104" cy="1008112"/>
          </a:xfrm>
          <a:prstGeom prst="star5">
            <a:avLst>
              <a:gd name="adj" fmla="val 16513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2204864" y="4067944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3140968" y="4716016"/>
            <a:ext cx="936104" cy="1008112"/>
          </a:xfrm>
          <a:prstGeom prst="star5">
            <a:avLst>
              <a:gd name="adj" fmla="val 16513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1556792" y="6228184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3140968" y="5868144"/>
            <a:ext cx="936104" cy="1008112"/>
          </a:xfrm>
          <a:prstGeom prst="star5">
            <a:avLst>
              <a:gd name="adj" fmla="val 16513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1052736" y="7956376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3113584" y="827584"/>
            <a:ext cx="936104" cy="1008112"/>
          </a:xfrm>
          <a:prstGeom prst="star5">
            <a:avLst>
              <a:gd name="adj" fmla="val 16513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5921896" y="8135888"/>
            <a:ext cx="936104" cy="1008112"/>
          </a:xfrm>
          <a:prstGeom prst="star5">
            <a:avLst>
              <a:gd name="adj" fmla="val 16513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4293096" y="8532440"/>
            <a:ext cx="432048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772816" y="7596336"/>
            <a:ext cx="2448272" cy="12311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…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И идет теперь слава о смелом и отважном воине, как о верном сыне своей Родины, с честью выполняющем свой долг. 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!!!!!1_МУЗЕЙ-ХЛЕБА_2014-2015\2015\Герои войны-1941_1945\2014-12-04 13.46.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185</TotalTime>
  <Words>151</Words>
  <Application>Microsoft Office PowerPoint</Application>
  <PresentationFormat>Экран (4:3)</PresentationFormat>
  <Paragraphs>55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любовь</dc:creator>
  <cp:lastModifiedBy>любовь</cp:lastModifiedBy>
  <cp:revision>36</cp:revision>
  <dcterms:created xsi:type="dcterms:W3CDTF">2014-11-30T15:46:31Z</dcterms:created>
  <dcterms:modified xsi:type="dcterms:W3CDTF">2014-12-07T19:40:57Z</dcterms:modified>
</cp:coreProperties>
</file>