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32" r:id="rId5"/>
    <p:sldMasterId id="2147483744" r:id="rId6"/>
    <p:sldMasterId id="2147483756" r:id="rId7"/>
    <p:sldMasterId id="2147483768" r:id="rId8"/>
    <p:sldMasterId id="2147483780" r:id="rId9"/>
  </p:sldMasterIdLst>
  <p:sldIdLst>
    <p:sldId id="275" r:id="rId10"/>
    <p:sldId id="274" r:id="rId11"/>
    <p:sldId id="276" r:id="rId12"/>
    <p:sldId id="277" r:id="rId13"/>
    <p:sldId id="278" r:id="rId14"/>
    <p:sldId id="280" r:id="rId15"/>
    <p:sldId id="257" r:id="rId16"/>
    <p:sldId id="272" r:id="rId17"/>
    <p:sldId id="284" r:id="rId18"/>
    <p:sldId id="258" r:id="rId19"/>
    <p:sldId id="259" r:id="rId20"/>
    <p:sldId id="289" r:id="rId21"/>
    <p:sldId id="260" r:id="rId22"/>
    <p:sldId id="287" r:id="rId23"/>
    <p:sldId id="256" r:id="rId24"/>
    <p:sldId id="279" r:id="rId25"/>
    <p:sldId id="261" r:id="rId26"/>
    <p:sldId id="286" r:id="rId27"/>
    <p:sldId id="285" r:id="rId28"/>
    <p:sldId id="270" r:id="rId29"/>
    <p:sldId id="271" r:id="rId30"/>
    <p:sldId id="288" r:id="rId31"/>
    <p:sldId id="267" r:id="rId32"/>
    <p:sldId id="269" r:id="rId33"/>
    <p:sldId id="281" r:id="rId34"/>
    <p:sldId id="263" r:id="rId35"/>
    <p:sldId id="273" r:id="rId36"/>
    <p:sldId id="282" r:id="rId37"/>
    <p:sldId id="264" r:id="rId38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236" y="-7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257800" y="203199"/>
            <a:ext cx="1485900" cy="87416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300" y="205231"/>
            <a:ext cx="5029200" cy="8737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7800" y="2737280"/>
            <a:ext cx="1485900" cy="24384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42900" y="2737280"/>
            <a:ext cx="4743450" cy="24384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4300" y="196425"/>
            <a:ext cx="5029200" cy="87416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57801" y="196425"/>
            <a:ext cx="1467035" cy="8741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72100" y="366186"/>
            <a:ext cx="125730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6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7" y="6736729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7" y="4176389"/>
            <a:ext cx="5381513" cy="2390889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7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9" y="6143349"/>
            <a:ext cx="4477871" cy="111394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2"/>
            <a:ext cx="2727064" cy="1677991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1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7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6" y="1347316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2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6" y="975361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70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4007889"/>
      </p:ext>
    </p:extLst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4538964"/>
      </p:ext>
    </p:extLst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1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1657227"/>
      </p:ext>
    </p:extLst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7177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28902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4368765"/>
      </p:ext>
    </p:extLst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1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71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61454756"/>
      </p:ext>
    </p:extLst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632273"/>
      </p:ext>
    </p:extLst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751779"/>
      </p:ext>
    </p:extLst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257800" y="203199"/>
            <a:ext cx="1485900" cy="8741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300" y="205231"/>
            <a:ext cx="5029200" cy="873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2101" y="3856369"/>
            <a:ext cx="1200151" cy="219456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85750" y="3856369"/>
            <a:ext cx="4743450" cy="219456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2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9" y="364070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2" y="1913470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6393277"/>
      </p:ext>
    </p:extLst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5748040"/>
      </p:ext>
    </p:extLst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83222080"/>
      </p:ext>
    </p:extLst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7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9875281"/>
      </p:ext>
    </p:extLst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894080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6743700" y="4064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6858000" cy="3352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09728" y="8522210"/>
            <a:ext cx="6624828" cy="41275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028700" y="3759200"/>
            <a:ext cx="4800600" cy="23368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16586" y="3226816"/>
            <a:ext cx="6624828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14300" y="203200"/>
            <a:ext cx="6624828" cy="8729472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3200400" y="2820416"/>
            <a:ext cx="457200" cy="8128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3271266" y="2946400"/>
            <a:ext cx="315468" cy="560832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3257550" y="2932602"/>
            <a:ext cx="342900" cy="588433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14350" y="508000"/>
            <a:ext cx="5829300" cy="23368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  <p:sndAc>
      <p:stSnd>
        <p:snd r:embed="rId1" name="wind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271266" y="1368498"/>
            <a:ext cx="342900" cy="588433"/>
          </a:xfrm>
        </p:spPr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226314" y="2036064"/>
            <a:ext cx="6377940" cy="6096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  <p:sndAc>
      <p:stSnd>
        <p:snd r:embed="rId1" name="wind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894080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6743700" y="2540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14300" y="3048000"/>
            <a:ext cx="6624828" cy="406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16586" y="189803"/>
            <a:ext cx="6624828" cy="285292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6320" y="3657602"/>
            <a:ext cx="4860131" cy="2230967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09728" y="8522210"/>
            <a:ext cx="6624828" cy="41275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14300" y="203200"/>
            <a:ext cx="6624828" cy="8729472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14300" y="3251200"/>
            <a:ext cx="6624828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3200400" y="2820416"/>
            <a:ext cx="457200" cy="8128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3271266" y="2946400"/>
            <a:ext cx="315468" cy="560832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257550" y="2932602"/>
            <a:ext cx="342900" cy="588433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711200"/>
            <a:ext cx="5829300" cy="2032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  <p:sndAc>
      <p:stSnd>
        <p:snd r:embed="rId1" name="wind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314" y="304800"/>
            <a:ext cx="6400800" cy="1011936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343400" y="8546592"/>
            <a:ext cx="2283714" cy="487680"/>
          </a:xfrm>
        </p:spPr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3422311" y="2100871"/>
            <a:ext cx="6691" cy="6426076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226314" y="1828800"/>
            <a:ext cx="3028950" cy="6242304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3600450" y="1828800"/>
            <a:ext cx="3028950" cy="6242304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  <p:sndAc>
      <p:stSnd>
        <p:snd r:embed="rId1" name="wind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3429000" y="2933700"/>
            <a:ext cx="0" cy="5583936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6858000" cy="1930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894080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674370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14300" y="1828800"/>
            <a:ext cx="6624828" cy="12192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09442" y="8522208"/>
            <a:ext cx="6624828" cy="41452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6315" y="2032001"/>
            <a:ext cx="3030141" cy="977299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593499" y="2032000"/>
            <a:ext cx="3031331" cy="97536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28600" y="8546592"/>
            <a:ext cx="2686050" cy="48768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14300" y="1706880"/>
            <a:ext cx="6624828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14300" y="207264"/>
            <a:ext cx="6624828" cy="8729472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226314" y="3295179"/>
            <a:ext cx="3031236" cy="5091205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3600450" y="3295177"/>
            <a:ext cx="3028950" cy="5096256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3200400" y="1274715"/>
            <a:ext cx="457200" cy="8128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3271266" y="1400699"/>
            <a:ext cx="315468" cy="560832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3257550" y="1389890"/>
            <a:ext cx="342900" cy="588433"/>
          </a:xfrm>
        </p:spPr>
        <p:txBody>
          <a:bodyPr/>
          <a:lstStyle>
            <a:lvl1pPr algn="ctr">
              <a:defRPr/>
            </a:lvl1pPr>
          </a:lstStyle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  <p:sndAc>
      <p:stSnd>
        <p:snd r:embed="rId1" name="wind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257550" y="1381362"/>
            <a:ext cx="342900" cy="588433"/>
          </a:xfrm>
        </p:spPr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292096"/>
            <a:ext cx="3028950" cy="5876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292096"/>
            <a:ext cx="3028950" cy="5876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894080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6858000" cy="20726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674370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09728" y="8522210"/>
            <a:ext cx="6624828" cy="41275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14300" y="211328"/>
            <a:ext cx="6624828" cy="8729472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200400" y="8432800"/>
            <a:ext cx="457200" cy="58843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14300" y="203200"/>
            <a:ext cx="6624828" cy="4064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894080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674370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6858000" cy="15849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14300" y="812800"/>
            <a:ext cx="2057400" cy="78232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1219200"/>
            <a:ext cx="1771650" cy="13208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85750" y="2641602"/>
            <a:ext cx="1771650" cy="5526617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14300" y="203200"/>
            <a:ext cx="6624828" cy="8729472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4300" y="711200"/>
            <a:ext cx="6624828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2343150" y="914400"/>
            <a:ext cx="4229100" cy="7213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971550" y="304800"/>
            <a:ext cx="457200" cy="8128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042416" y="430784"/>
            <a:ext cx="315468" cy="560832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28700" y="416986"/>
            <a:ext cx="342900" cy="588433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12014" y="8517849"/>
            <a:ext cx="6624828" cy="41275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26314" y="8547797"/>
            <a:ext cx="2537460" cy="48768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  <p:sndAc>
      <p:stSnd>
        <p:snd r:embed="rId1" name="wind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14300" y="711200"/>
            <a:ext cx="6624828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894080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674370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14300" y="203200"/>
            <a:ext cx="6624828" cy="40233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14300" y="812800"/>
            <a:ext cx="2057400" cy="78232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14300" y="207264"/>
            <a:ext cx="6624828" cy="8729472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971550" y="304800"/>
            <a:ext cx="457200" cy="8128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042416" y="430784"/>
            <a:ext cx="315468" cy="560832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28700" y="416986"/>
            <a:ext cx="342900" cy="588433"/>
          </a:xfrm>
        </p:spPr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0281" y="6705600"/>
            <a:ext cx="4400550" cy="16256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0281" y="812800"/>
            <a:ext cx="4400550" cy="56896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50" y="1320800"/>
            <a:ext cx="1828800" cy="70104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12014" y="8517849"/>
            <a:ext cx="6624828" cy="41275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341114" y="8539979"/>
            <a:ext cx="2283714" cy="487680"/>
          </a:xfrm>
        </p:spPr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26314" y="8547797"/>
            <a:ext cx="2688336" cy="48768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  <p:sndAc>
      <p:stSnd>
        <p:snd r:embed="rId1" name="wind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894080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5257800" y="0"/>
            <a:ext cx="16002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6858000" cy="20726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09728" y="8522210"/>
            <a:ext cx="6624828" cy="41275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14300" y="207264"/>
            <a:ext cx="6624828" cy="8729472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1194816" y="4370832"/>
            <a:ext cx="8327136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5129784" y="3901017"/>
            <a:ext cx="457200" cy="8128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5200650" y="4027001"/>
            <a:ext cx="315468" cy="560832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186934" y="4013204"/>
            <a:ext cx="342900" cy="588433"/>
          </a:xfrm>
        </p:spPr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8600" y="406400"/>
            <a:ext cx="4914900" cy="776182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543550" y="406404"/>
            <a:ext cx="1085850" cy="780203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  <p:sndAc>
      <p:stSnd>
        <p:snd r:embed="rId1" name="wind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7133205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285750" y="6471217"/>
            <a:ext cx="6343650" cy="1629833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85750" y="5181600"/>
            <a:ext cx="6343650" cy="12192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172200" y="8631936"/>
            <a:ext cx="569214" cy="329184"/>
          </a:xfrm>
        </p:spPr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2686050" y="101602"/>
            <a:ext cx="2171700" cy="385233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172200" y="8631936"/>
            <a:ext cx="569214" cy="329184"/>
          </a:xfrm>
        </p:spPr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4593205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85750" y="2235200"/>
            <a:ext cx="6343650" cy="16256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35356" y="3929449"/>
            <a:ext cx="6515100" cy="1579767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  <p:sndAc>
      <p:stSnd>
        <p:snd r:embed="rId1" name="wind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226314" y="609600"/>
            <a:ext cx="6515100" cy="1121664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228600" y="2133600"/>
            <a:ext cx="3143250" cy="629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3486150" y="2133600"/>
            <a:ext cx="3257550" cy="629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228600" y="7213601"/>
            <a:ext cx="6457950" cy="117686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11084" y="889000"/>
            <a:ext cx="3217917" cy="853016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3483770" y="889000"/>
            <a:ext cx="3219181" cy="853016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11084" y="1754718"/>
            <a:ext cx="3217917" cy="52556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3486548" y="1754718"/>
            <a:ext cx="3216402" cy="52556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172200" y="8636000"/>
            <a:ext cx="571500" cy="329184"/>
          </a:xfrm>
        </p:spPr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385762" y="8026402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1" y="2296584"/>
            <a:ext cx="3030141" cy="853016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1" y="3251201"/>
            <a:ext cx="3030141" cy="49170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2296584"/>
            <a:ext cx="3031331" cy="853016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3251201"/>
            <a:ext cx="3031331" cy="49170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226314" y="609600"/>
            <a:ext cx="6515100" cy="1121664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385762" y="7798825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42900" y="7315201"/>
            <a:ext cx="6343650" cy="694267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342901" y="812800"/>
            <a:ext cx="2256235" cy="64008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2681288" y="812800"/>
            <a:ext cx="4005263" cy="6400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2628900" y="822179"/>
            <a:ext cx="3771900" cy="48768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285750" y="6658347"/>
            <a:ext cx="4400550" cy="696384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285750" y="7377625"/>
            <a:ext cx="4400550" cy="1024467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143500" y="732370"/>
            <a:ext cx="1371600" cy="780203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732370"/>
            <a:ext cx="4686300" cy="780203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713320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285750" y="6471216"/>
            <a:ext cx="6343650" cy="1629833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85750" y="5181600"/>
            <a:ext cx="6343650" cy="12192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172200" y="8631936"/>
            <a:ext cx="569214" cy="329184"/>
          </a:xfrm>
        </p:spPr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2686050" y="101601"/>
            <a:ext cx="2171700" cy="385233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172200" y="8631936"/>
            <a:ext cx="569214" cy="329184"/>
          </a:xfrm>
        </p:spPr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459320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85750" y="2235200"/>
            <a:ext cx="6343650" cy="16256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35356" y="3929447"/>
            <a:ext cx="6515100" cy="1579767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  <p:sndAc>
      <p:stSnd>
        <p:snd r:embed="rId1" name="wind.wav"/>
      </p:stSnd>
    </p:sndAc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226314" y="609600"/>
            <a:ext cx="6515100" cy="1121664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228600" y="2133600"/>
            <a:ext cx="3143250" cy="629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3486150" y="2133600"/>
            <a:ext cx="3257550" cy="629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228600" y="7213600"/>
            <a:ext cx="6457950" cy="117686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11083" y="889000"/>
            <a:ext cx="3217917" cy="853016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3483769" y="889000"/>
            <a:ext cx="3219181" cy="853016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11083" y="1754717"/>
            <a:ext cx="3217917" cy="52556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3486548" y="1754717"/>
            <a:ext cx="3216402" cy="52556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172200" y="8636000"/>
            <a:ext cx="571500" cy="329184"/>
          </a:xfrm>
        </p:spPr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385762" y="8026401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226314" y="609600"/>
            <a:ext cx="6515100" cy="1121664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385762" y="779882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42900" y="7315200"/>
            <a:ext cx="6343650" cy="694267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342900" y="812800"/>
            <a:ext cx="2256235" cy="64008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2681287" y="812800"/>
            <a:ext cx="4005263" cy="6400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2628900" y="822179"/>
            <a:ext cx="3771900" cy="48768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285750" y="6658347"/>
            <a:ext cx="4400550" cy="696384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285750" y="7377624"/>
            <a:ext cx="4400550" cy="1024467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143500" y="732369"/>
            <a:ext cx="1371600" cy="780203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732369"/>
            <a:ext cx="4686300" cy="780203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  <p:sndAc>
      <p:stSnd>
        <p:snd r:embed="rId1" name="wind.wav"/>
      </p:stSnd>
    </p:sndAc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  <p:sndAc>
      <p:stSnd>
        <p:snd r:embed="rId1" name="wind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1" y="201225"/>
            <a:ext cx="6623852" cy="87416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7961376"/>
            <a:ext cx="6858000" cy="118262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6858" y="8071104"/>
            <a:ext cx="1687068" cy="950976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769364" y="8058912"/>
            <a:ext cx="5088636" cy="95097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771650" y="5384800"/>
            <a:ext cx="4857750" cy="24384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771650" y="8066716"/>
            <a:ext cx="5029200" cy="9144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57150" y="8091599"/>
            <a:ext cx="1543050" cy="9144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564045" y="315385"/>
            <a:ext cx="4400550" cy="486833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6000750" y="304800"/>
            <a:ext cx="628650" cy="50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  <p:sndAc>
      <p:stSnd>
        <p:snd r:embed="rId1" name="wind.wav"/>
      </p:stSnd>
    </p:sndAc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486" y="304800"/>
            <a:ext cx="6115050" cy="13208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9486" y="2133600"/>
            <a:ext cx="6115050" cy="5994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57800" y="201168"/>
            <a:ext cx="1485900" cy="87416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14300" y="203200"/>
            <a:ext cx="5029200" cy="873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6402"/>
            <a:ext cx="4400550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69814" y="2840736"/>
            <a:ext cx="1255014" cy="3755136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369815" y="609600"/>
            <a:ext cx="1256745" cy="2231136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  <p:sndAc>
      <p:stSnd>
        <p:snd r:embed="rId1" name="wind.wav"/>
      </p:stSnd>
    </p:sndAc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8700" y="3657601"/>
            <a:ext cx="5342335" cy="2230967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2032000"/>
            <a:ext cx="6858000" cy="1524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2133600"/>
            <a:ext cx="971550" cy="13208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028700" y="2133600"/>
            <a:ext cx="5829300" cy="13208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700" y="2133600"/>
            <a:ext cx="5715000" cy="13208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2336800"/>
            <a:ext cx="971550" cy="935568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  <p:sndAc>
      <p:stSnd>
        <p:snd r:embed="rId1" name="wind.wav"/>
      </p:stSnd>
    </p:sndAc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2119423"/>
            <a:ext cx="2914650" cy="6096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3633676" y="2119423"/>
            <a:ext cx="2914650" cy="6096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50" y="364067"/>
            <a:ext cx="6115050" cy="115993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3251200"/>
            <a:ext cx="2914650" cy="4775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3600450" y="3251200"/>
            <a:ext cx="2914650" cy="4775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457200" y="2336800"/>
            <a:ext cx="2914650" cy="85344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3600450" y="2336800"/>
            <a:ext cx="2914650" cy="85344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8331200"/>
            <a:ext cx="400050" cy="50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4067"/>
            <a:ext cx="6057900" cy="1159933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336800"/>
            <a:ext cx="1200150" cy="57912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1771650" y="2336800"/>
            <a:ext cx="4800600" cy="5892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00150" y="7315200"/>
            <a:ext cx="5486400" cy="9144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6858" y="6096000"/>
            <a:ext cx="6858000" cy="118262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6858" y="6217920"/>
            <a:ext cx="1097280" cy="950976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159002" y="6205728"/>
            <a:ext cx="5698998" cy="95097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0150" y="6197600"/>
            <a:ext cx="5486400" cy="9144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085850" y="0"/>
            <a:ext cx="75438" cy="915619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4686300" y="8331201"/>
            <a:ext cx="2000250" cy="486833"/>
          </a:xfrm>
        </p:spPr>
        <p:txBody>
          <a:bodyPr rtlCol="0"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6222999"/>
            <a:ext cx="1085850" cy="884771"/>
          </a:xfrm>
        </p:spPr>
        <p:txBody>
          <a:bodyPr rtlCol="0"/>
          <a:lstStyle>
            <a:lvl1pPr>
              <a:defRPr sz="2800"/>
            </a:lvl1pPr>
          </a:lstStyle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200150" y="8330942"/>
            <a:ext cx="3429000" cy="486833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70432" y="0"/>
            <a:ext cx="5687568" cy="6091936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  <p:sndAc>
      <p:stSnd>
        <p:snd r:embed="rId1" name="wind.wav"/>
      </p:stSnd>
    </p:sndAc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14900" y="812801"/>
            <a:ext cx="1543050" cy="7355417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812800"/>
            <a:ext cx="4171950" cy="7355419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914900" y="8331204"/>
            <a:ext cx="1657350" cy="486833"/>
          </a:xfrm>
        </p:spPr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2901" y="8330944"/>
            <a:ext cx="4180112" cy="486833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4572239" y="0"/>
            <a:ext cx="240030" cy="9144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4606529" y="812800"/>
            <a:ext cx="171450" cy="83312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4606529" y="0"/>
            <a:ext cx="171450" cy="7112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4336654" y="263922"/>
            <a:ext cx="711200" cy="183357"/>
          </a:xfrm>
        </p:spPr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  <p:sndAc>
      <p:stSnd>
        <p:snd r:embed="rId1" name="wind.wav"/>
      </p:stSnd>
    </p:sndAc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16523" y="1828800"/>
            <a:ext cx="6172200" cy="24384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028700" y="4442264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5257800" y="201168"/>
            <a:ext cx="1485900" cy="8741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" y="203200"/>
            <a:ext cx="5029200" cy="87376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2100" y="2844800"/>
            <a:ext cx="1257300" cy="39624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372100" y="613664"/>
            <a:ext cx="1257300" cy="2231136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  <p:sndAc>
      <p:stSnd>
        <p:snd r:embed="rId1" name="wind.wav"/>
      </p:stSnd>
    </p:sndAc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0150" y="812800"/>
            <a:ext cx="5314950" cy="24384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00150" y="3343715"/>
            <a:ext cx="5314950" cy="2012949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943600" y="8555568"/>
            <a:ext cx="571500" cy="486833"/>
          </a:xfrm>
        </p:spPr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  <p:sndAc>
      <p:stSnd>
        <p:snd r:embed="rId1" name="wind.wav"/>
      </p:stSnd>
    </p:sndAc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6172200" cy="1524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100118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483769" y="2046817"/>
            <a:ext cx="3031331" cy="100118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42900" y="3149601"/>
            <a:ext cx="3030141" cy="50186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3149601"/>
            <a:ext cx="3031331" cy="50186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2900" y="2032001"/>
            <a:ext cx="2256235" cy="6136217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812800"/>
            <a:ext cx="4114800" cy="696384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71600" y="2442633"/>
            <a:ext cx="4114800" cy="52832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71600" y="1555716"/>
            <a:ext cx="4114800" cy="707136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wind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4301" y="2179963"/>
            <a:ext cx="6623852" cy="67273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301" y="203202"/>
            <a:ext cx="6610535" cy="17952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5751" y="474464"/>
            <a:ext cx="6285945" cy="1405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750" y="2292095"/>
            <a:ext cx="6305920" cy="587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8166" y="8475133"/>
            <a:ext cx="1600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8475133"/>
            <a:ext cx="25146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76011" y="8473440"/>
            <a:ext cx="437225" cy="36576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edge/>
    <p:sndAc>
      <p:stSnd>
        <p:snd r:embed="rId13" name="wind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8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2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1" y="8229602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2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edge/>
    <p:sndAc>
      <p:stSnd>
        <p:snd r:embed="rId13" name="wind.wav"/>
      </p:stSnd>
    </p:sndAc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4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7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2059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wedge/>
    <p:sndAc>
      <p:stSnd>
        <p:snd r:embed="rId13" name="wind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894080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2"/>
            <a:ext cx="6858000" cy="185782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674370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12014" y="8517849"/>
            <a:ext cx="6624828" cy="41275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343400" y="8539979"/>
            <a:ext cx="2283714" cy="48768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28600" y="8547797"/>
            <a:ext cx="2686050" cy="48768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14300" y="207264"/>
            <a:ext cx="6624828" cy="8729472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4300" y="1702324"/>
            <a:ext cx="6624828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3200400" y="1274715"/>
            <a:ext cx="457200" cy="8128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3271266" y="1400699"/>
            <a:ext cx="315468" cy="560832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3257550" y="1386901"/>
            <a:ext cx="342900" cy="58843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226314" y="304800"/>
            <a:ext cx="6400800" cy="1011936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26314" y="2032000"/>
            <a:ext cx="6400800" cy="61325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wedge/>
    <p:sndAc>
      <p:stSnd>
        <p:snd r:embed="rId13" name="wind.wav"/>
      </p:stSnd>
    </p:sndAc>
  </p:transition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1401199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28600" y="2072218"/>
            <a:ext cx="6515100" cy="6034617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4857750" y="101602"/>
            <a:ext cx="1885950" cy="38523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2343150" y="101602"/>
            <a:ext cx="2514600" cy="385233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6172200" y="8636002"/>
            <a:ext cx="571500" cy="325967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28600" y="609600"/>
            <a:ext cx="6515100" cy="1117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385762" y="1401199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385762" y="1410650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wedge/>
    <p:sndAc>
      <p:stSnd>
        <p:snd r:embed="rId13" name="wind.wav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1401198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28600" y="2072217"/>
            <a:ext cx="6515100" cy="6034617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4857750" y="101601"/>
            <a:ext cx="1885950" cy="38523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2343150" y="101601"/>
            <a:ext cx="2514600" cy="385233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6172200" y="8636001"/>
            <a:ext cx="571500" cy="325967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28600" y="609600"/>
            <a:ext cx="6515100" cy="1117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385762" y="1401198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385762" y="1410649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wedge/>
    <p:sndAc>
      <p:stSnd>
        <p:snd r:embed="rId13" name="wind.wav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wedge/>
    <p:sndAc>
      <p:stSnd>
        <p:snd r:embed="rId13" name="wind.wav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304800"/>
            <a:ext cx="6115050" cy="1320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9486" y="2133600"/>
            <a:ext cx="6115050" cy="60350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0" y="8331201"/>
            <a:ext cx="2000250" cy="486833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1" y="8330942"/>
            <a:ext cx="4065812" cy="486833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645920"/>
            <a:ext cx="6858000" cy="42672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706880"/>
            <a:ext cx="400050" cy="3048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442912" y="1706880"/>
            <a:ext cx="6415088" cy="3048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696296"/>
            <a:ext cx="400050" cy="325968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>
    <p:wedge/>
    <p:sndAc>
      <p:stSnd>
        <p:snd r:embed="rId13" name="wind.wav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42900" y="2133600"/>
            <a:ext cx="6172200" cy="62788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342900" y="8555568"/>
            <a:ext cx="1600200" cy="486833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2CC9102-D210-4489-AFC2-5ECB87EE547D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343150" y="8555568"/>
            <a:ext cx="2171700" cy="486833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5943600" y="8555568"/>
            <a:ext cx="571500" cy="486833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24CA1FF-F91F-45B4-B53B-6E2E173D7E7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>
    <p:wedge/>
    <p:sndAc>
      <p:stSnd>
        <p:snd r:embed="rId13" name="wind.wav"/>
      </p:stSnd>
    </p:sndAc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!!!!!1_МУЗЕЙ-ХЛЕБА_2014-2015\2015\Герои войны-1941_1945\2014-12-04 13.57.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" y="120000"/>
            <a:ext cx="6768000" cy="90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0688" y="6660234"/>
            <a:ext cx="551723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«Страницы семейной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Славы»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7585767"/>
      </p:ext>
    </p:extLst>
  </p:cSld>
  <p:clrMapOvr>
    <a:masterClrMapping/>
  </p:clrMapOvr>
  <p:transition spd="med"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E:\!!!!!1_МУЗЕЙ-ХЛЕБА_2014-2015\2015\Герои войны-1941_1945\2014-12-04 13.47.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19" y="11162"/>
            <a:ext cx="6695012" cy="89533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36667910"/>
      </p:ext>
    </p:extLst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!!!!!1_МУЗЕЙ-ХЛЕБА_2014-2015\2015\Герои войны-1941_1945\2014-12-04 13.53.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7504"/>
            <a:ext cx="6667628" cy="9036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25946061"/>
      </p:ext>
    </p:extLst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:\!!!!!1_МУЗЕЙ-ХЛЕБА_2014-2015\2015\Герои войны-1941_1945\ЯЩУК\2014-12-04 14.37.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648" y="179512"/>
            <a:ext cx="6300700" cy="8748464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ysDash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!!!!!1_МУЗЕЙ-ХЛЕБА_2014-2015\2015\Герои войны-1941_1945\2014-12-04 13.54.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202704"/>
            <a:ext cx="6264696" cy="87617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24105354"/>
      </p:ext>
    </p:extLst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5714" name="Picture 2" descr="F:\!!!!!1_МУЗЕЙ-ХЛЕБА_2014-2015\2015\Герои войны-1941_1945\ЯЩУК\2014-12-04 14.42.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664" y="323528"/>
            <a:ext cx="6048672" cy="778383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!!!!!1_МУЗЕЙ-ХЛЕБА_2014-2015\2015\Герои войны-1941_1945\2014-12-04 13.43.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7" y="251520"/>
            <a:ext cx="6443417" cy="8712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53551411"/>
      </p:ext>
    </p:extLst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!!!!!1_МУЗЕЙ-ХЛЕБА_2014-2015\2015\Герои войны-1941_1945\2014-12-04 14.15.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1" y="869039"/>
            <a:ext cx="6552728" cy="8244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364" y="32605"/>
            <a:ext cx="6664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Необычный эпизод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7606031"/>
      </p:ext>
    </p:extLst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!!!!!1_МУЗЕЙ-ХЛЕБА_2014-2015\2015\Герои войны-1941_1945\2014-12-04 13.54.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264368"/>
            <a:ext cx="6480720" cy="8700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87484392"/>
      </p:ext>
    </p:extLst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F:\!!!!!1_МУЗЕЙ-ХЛЕБА_2014-2015\2015\Герои войны-1941_1945\ЯЩУК\2014-12-04 14.42.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672" y="179512"/>
            <a:ext cx="6030670" cy="8676456"/>
          </a:xfrm>
          <a:prstGeom prst="rect">
            <a:avLst/>
          </a:prstGeom>
          <a:noFill/>
          <a:ln w="57150">
            <a:solidFill>
              <a:srgbClr val="0070C0"/>
            </a:solidFill>
            <a:prstDash val="sysDot"/>
          </a:ln>
        </p:spPr>
      </p:pic>
    </p:spTree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F:\!!!!!1_МУЗЕЙ-ХЛЕБА_2014-2015\2015\Герои войны-1941_1945\ЯЩУК\2014-12-04 14.52.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672" y="2000250"/>
            <a:ext cx="5832648" cy="5143500"/>
          </a:xfrm>
          <a:prstGeom prst="rect">
            <a:avLst/>
          </a:prstGeom>
          <a:ln w="2286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!!!!!1_МУЗЕЙ-ХЛЕБА_2014-2015\2015\Герои войны-1941_1945\2014-12-04 13.55.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1" y="120000"/>
            <a:ext cx="6651368" cy="90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5589240" y="5796136"/>
            <a:ext cx="1080120" cy="7200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589240" y="5868144"/>
            <a:ext cx="144016" cy="172819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733257" y="7596336"/>
            <a:ext cx="10081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669361" y="5796136"/>
            <a:ext cx="72008" cy="18002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7755096"/>
      </p:ext>
    </p:extLst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014-12-04 14.28.49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32656" y="1907704"/>
            <a:ext cx="6076082" cy="68407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-1202560"/>
            <a:ext cx="551721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normalizeH="0" baseline="0" dirty="0" smtClean="0">
              <a:ln/>
              <a:solidFill>
                <a:schemeClr val="accent3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n/>
              <a:solidFill>
                <a:schemeClr val="accent3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normalizeH="0" baseline="0" dirty="0" smtClean="0">
              <a:ln/>
              <a:solidFill>
                <a:schemeClr val="accent3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n/>
              <a:solidFill>
                <a:schemeClr val="accent3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normalizeH="0" baseline="0" dirty="0" smtClean="0">
              <a:ln/>
              <a:solidFill>
                <a:schemeClr val="accent3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ln/>
                <a:solidFill>
                  <a:schemeClr val="accent3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endParaRPr lang="ru-RU" sz="1400" b="1" dirty="0" smtClean="0">
              <a:ln/>
              <a:solidFill>
                <a:schemeClr val="accent3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normalizeH="0" baseline="0" dirty="0" smtClean="0">
                <a:ln/>
                <a:solidFill>
                  <a:schemeClr val="accent3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400" b="1" i="0" u="none" strike="noStrike" normalizeH="0" baseline="0" dirty="0" smtClean="0">
                <a:ln/>
                <a:solidFill>
                  <a:schemeClr val="accent3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Я снова в памяти найду</a:t>
            </a:r>
            <a:endParaRPr kumimoji="0" lang="ru-RU" sz="2400" b="1" i="0" u="none" strike="noStrike" normalizeH="0" baseline="0" dirty="0" smtClean="0">
              <a:ln/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/>
                <a:solidFill>
                  <a:schemeClr val="accent3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Полоску </a:t>
            </a:r>
            <a:r>
              <a:rPr kumimoji="0" lang="ru-RU" sz="2400" b="1" i="0" u="none" strike="noStrike" normalizeH="0" baseline="0" dirty="0" err="1" smtClean="0">
                <a:ln/>
                <a:solidFill>
                  <a:schemeClr val="accent3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розовой</a:t>
            </a:r>
            <a:r>
              <a:rPr kumimoji="0" lang="ru-RU" sz="2400" b="1" i="0" u="none" strike="noStrike" normalizeH="0" baseline="0" dirty="0" smtClean="0">
                <a:ln/>
                <a:solidFill>
                  <a:schemeClr val="accent3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зари</a:t>
            </a:r>
            <a:endParaRPr kumimoji="0" lang="ru-RU" sz="2400" b="1" i="0" u="none" strike="noStrike" normalizeH="0" baseline="0" dirty="0" smtClean="0">
              <a:ln/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/>
                <a:solidFill>
                  <a:schemeClr val="accent3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И эту станцию в саду </a:t>
            </a:r>
            <a:endParaRPr kumimoji="0" lang="ru-RU" sz="2400" b="1" i="0" u="none" strike="noStrike" normalizeH="0" baseline="0" dirty="0" smtClean="0">
              <a:ln/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/>
                <a:solidFill>
                  <a:schemeClr val="accent3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С названьем странным - Поныри</a:t>
            </a:r>
            <a:endParaRPr kumimoji="0" lang="ru-RU" sz="2400" b="1" i="0" u="none" strike="noStrike" normalizeH="0" baseline="0" dirty="0" smtClean="0">
              <a:ln/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8774668"/>
            <a:ext cx="685800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8198025"/>
      </p:ext>
    </p:extLst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672" y="755576"/>
            <a:ext cx="5600700" cy="1524000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…..</a:t>
            </a:r>
            <a:r>
              <a:rPr lang="ru-RU" sz="2000" b="1" dirty="0" smtClean="0">
                <a:solidFill>
                  <a:srgbClr val="FF0000"/>
                </a:solidFill>
              </a:rPr>
              <a:t>Но я поклялся победить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Разбить врага любой ценой.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Так страстно мне хотелось жить,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Что смерть не справилась со мной.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 descr="2014-12-04 14.29.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64705" y="2555776"/>
            <a:ext cx="4873229" cy="619268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1218728183"/>
      </p:ext>
    </p:extLst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7762" name="Picture 2" descr="F:\!!!!!1_МУЗЕЙ-ХЛЕБА_2014-2015\2015\Герои войны-1941_1945\ЯЩУК\2014-12-04 14.55.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974632" cy="9144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695739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 сегодня ветераны в строю…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!!!!!1_МУЗЕЙ-ХЛЕБА_2014-2015\2015\Герои войны-1941_1945\ЯЩУК\2014-12-04 14.18.57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3105150" cy="4140200"/>
          </a:xfrm>
          <a:prstGeom prst="roundRect">
            <a:avLst>
              <a:gd name="adj" fmla="val 8594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4099" name="Picture 3" descr="E:\!!!!!1_МУЗЕЙ-ХЛЕБА_2014-2015\2015\Герои войны-1941_1945\ЯЩУК\2014-12-04 14.19.17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3071850" y="539552"/>
            <a:ext cx="3786150" cy="4139952"/>
          </a:xfrm>
          <a:prstGeom prst="roundRect">
            <a:avLst>
              <a:gd name="adj" fmla="val 8594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5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0768" y="4499992"/>
            <a:ext cx="3744416" cy="4320976"/>
          </a:xfrm>
          <a:prstGeom prst="ellipse">
            <a:avLst/>
          </a:prstGeom>
          <a:ln w="63500" cap="rnd">
            <a:solidFill>
              <a:schemeClr val="accent4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19838685"/>
      </p:ext>
    </p:extLst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4-12-04 14.22.10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404665" y="155510"/>
            <a:ext cx="6120680" cy="8664964"/>
          </a:xfrm>
          <a:prstGeom prst="rect">
            <a:avLst/>
          </a:prstGeom>
          <a:ln w="2286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493671487"/>
      </p:ext>
    </p:extLst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!!!!!1_МУЗЕЙ-ХЛЕБА_2014-2015\2015\Герои войны-1941_1945\ЯЩУК\2014-12-04 14.12.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43" y="357160"/>
            <a:ext cx="6143668" cy="8082073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>
                <a:solidFill>
                  <a:srgbClr val="FF0000"/>
                </a:solidFill>
              </a:rPr>
              <a:t>ВЕТЕРАНЫ</a:t>
            </a:r>
            <a:endParaRPr lang="ru-RU" sz="7200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2014-12-04 14.24.0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6632" y="3995936"/>
            <a:ext cx="6408712" cy="4886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386" name="Picture 2" descr="E:\!!!!!1_МУЗЕЙ-ХЛЕБА_2014-2015\2015\Герои войны-1941_1945\2014-12-04 14.25.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179512"/>
            <a:ext cx="6408712" cy="3672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60893625"/>
      </p:ext>
    </p:extLst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539552"/>
            <a:ext cx="6741368" cy="821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Не позабудем мы,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как шли артиллеристы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Под залпами врагов,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под ливнями свинца....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Над нами реял стяг,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нетронутый и чистый,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Как совесть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каждого советского бойца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Его мы сберегли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как самое святое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 сокровенное,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что в сердце есть у нас.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Его мы пронесли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сквозь дым и пламень боя,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Поклявшись умереть,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но выполнить приказ.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Мы шли вперед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за честь родного края,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Оружья русского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не посрамив в бою,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Орду врагов громя,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орду врагов карая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боях прославили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мы Родину свою.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Пусть наша армия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мужает год от года,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Свой легендарный стяг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поднявши в высоту,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Пусть наши воины -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защитники народа -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 всех границ стоят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 боевом посту!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(Осип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Колычев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F:\!!!!!1_МУЗЕЙ-ХЛЕБА_2014-2015\2015\Герои войны-1941_1945\ЯЩУК\2014-12-04 14.26.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763000" y="-4572000"/>
            <a:ext cx="6382800" cy="4787100"/>
          </a:xfrm>
          <a:prstGeom prst="rect">
            <a:avLst/>
          </a:prstGeom>
          <a:noFill/>
        </p:spPr>
      </p:pic>
      <p:pic>
        <p:nvPicPr>
          <p:cNvPr id="13315" name="Picture 3" descr="F:\!!!!!1_МУЗЕЙ-ХЛЕБА_2014-2015\2015\Герои войны-1941_1945\ЯЩУК\2014-12-04 14.26.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763000" y="-4572000"/>
            <a:ext cx="6382800" cy="47871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36712" y="0"/>
            <a:ext cx="554728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Не позабудем 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мы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316" name="Picture 4" descr="F:\!!!!!1_МУЗЕЙ-ХЛЕБА_2014-2015\2015\Герои войны-1941_1945\ЯЩУК\2014-12-04 14.26.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804248" y="-2556792"/>
            <a:ext cx="5184000" cy="388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38810354"/>
      </p:ext>
    </p:extLst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12-04 14.26.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632" y="2987824"/>
            <a:ext cx="6569968" cy="4927476"/>
          </a:xfrm>
          <a:prstGeom prst="hear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0" y="1"/>
            <a:ext cx="710316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Вечная память ГЕРОЯМ – АРТИЛЛЕРИСТАМ!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E:\!!!!!1_МУЗЕЙ-ХЛЕБА_2014-2015\2015\Герои войны-1941_1945\2014-12-04 15.01.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552"/>
            <a:ext cx="6858000" cy="82809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Уважаемый Петр </a:t>
            </a:r>
            <a:r>
              <a:rPr lang="ru-RU" sz="2800" b="1" dirty="0" err="1" smtClean="0">
                <a:solidFill>
                  <a:srgbClr val="FF0000"/>
                </a:solidFill>
                <a:latin typeface="Arial Black" pitchFamily="34" charset="0"/>
              </a:rPr>
              <a:t>Демьянович</a:t>
            </a: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!</a:t>
            </a:r>
            <a:endParaRPr lang="ru-RU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7506743"/>
      </p:ext>
    </p:extLst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50" y="542621"/>
            <a:ext cx="5913307" cy="640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5895" y="6444210"/>
            <a:ext cx="506901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Ящук</a:t>
            </a:r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Петр</a:t>
            </a:r>
          </a:p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Демьянович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0810704"/>
      </p:ext>
    </p:extLst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!!!!!1_МУЗЕЙ-ХЛЕБА_2014-2015\2015\Герои войны-1941_1945\2014-12-04 14.07.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539552"/>
            <a:ext cx="6048000" cy="806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4420305"/>
      </p:ext>
    </p:extLst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!!!!!1_МУЗЕЙ-ХЛЕБА_2014-2015\2015\Герои войны-1941_1945\2014-12-04 14.33.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" y="-540568"/>
            <a:ext cx="7487100" cy="9982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28929" y="665182"/>
            <a:ext cx="737702" cy="75713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</a:t>
            </a:r>
          </a:p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</a:t>
            </a:r>
          </a:p>
        </p:txBody>
      </p:sp>
    </p:spTree>
    <p:extLst>
      <p:ext uri="{BB962C8B-B14F-4D97-AF65-F5344CB8AC3E}">
        <p14:creationId xmlns="" xmlns:p14="http://schemas.microsoft.com/office/powerpoint/2010/main" val="2558137198"/>
      </p:ext>
    </p:extLst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!!!!!1_МУЗЕЙ-ХЛЕБА_2014-2015\2015\Герои войны-1941_1945\2014-12-04 14.33.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3" y="179512"/>
            <a:ext cx="6192688" cy="84969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0043" y="571474"/>
            <a:ext cx="686406" cy="75713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4323595"/>
      </p:ext>
    </p:extLst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!!!!!1_МУЗЕЙ-ХЛЕБА_2014-2015\2015\Герои войны-1941_1945\2014-12-04 13.46.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0528"/>
            <a:ext cx="7487100" cy="9982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36116174"/>
      </p:ext>
    </p:extLst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4-12-04 14.31.2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646363"/>
            <a:ext cx="6858000" cy="4886325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6858000" cy="2915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Поныри</a:t>
            </a: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44208"/>
            <a:ext cx="6858000" cy="2699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60647" y="7164288"/>
            <a:ext cx="63029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Здесь русский человек стоял,</a:t>
            </a: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Советский человек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8515251"/>
      </p:ext>
    </p:extLst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3666" name="Picture 2" descr="F:\!!!!!1_МУЗЕЙ-ХЛЕБА_2014-2015\2015\Герои войны-1941_1945\ЯЩУК\2014-12-04 14.41.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40" y="323528"/>
            <a:ext cx="6480720" cy="8820472"/>
          </a:xfrm>
          <a:prstGeom prst="rect">
            <a:avLst/>
          </a:prstGeom>
          <a:ln w="127000" cap="rnd">
            <a:solidFill>
              <a:schemeClr val="bg2">
                <a:lumMod val="5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235</TotalTime>
  <Words>60</Words>
  <Application>Microsoft Office PowerPoint</Application>
  <PresentationFormat>Экран (4:3)</PresentationFormat>
  <Paragraphs>76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Сетка</vt:lpstr>
      <vt:lpstr>Воздушный поток</vt:lpstr>
      <vt:lpstr>Тема Office</vt:lpstr>
      <vt:lpstr>Официальная</vt:lpstr>
      <vt:lpstr>Трек</vt:lpstr>
      <vt:lpstr>1_Трек</vt:lpstr>
      <vt:lpstr>Поток</vt:lpstr>
      <vt:lpstr>Обычная</vt:lpstr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      …..Но я поклялся победить Разбить врага любой ценой. Так страстно мне хотелось жить,  Что смерть не справилась со мной.   </vt:lpstr>
      <vt:lpstr>Слайд 22</vt:lpstr>
      <vt:lpstr>Слайд 23</vt:lpstr>
      <vt:lpstr>Слайд 24</vt:lpstr>
      <vt:lpstr>Слайд 25</vt:lpstr>
      <vt:lpstr>ВЕТЕРАНЫ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Любовь И. Савельева</dc:creator>
  <cp:lastModifiedBy>любовь</cp:lastModifiedBy>
  <cp:revision>35</cp:revision>
  <dcterms:created xsi:type="dcterms:W3CDTF">2014-12-08T10:52:56Z</dcterms:created>
  <dcterms:modified xsi:type="dcterms:W3CDTF">2014-12-14T10:59:41Z</dcterms:modified>
</cp:coreProperties>
</file>