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latin typeface="Georgia" pitchFamily="18" charset="0"/>
              </a:rPr>
              <a:t>Страницы семейной славы</a:t>
            </a:r>
            <a:endParaRPr lang="ru-RU" sz="6600" dirty="0"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008112"/>
          </a:xfrm>
        </p:spPr>
        <p:txBody>
          <a:bodyPr/>
          <a:lstStyle/>
          <a:p>
            <a:r>
              <a:rPr lang="ru-RU" sz="3600" dirty="0" smtClean="0"/>
              <a:t>Мой дедушка, </a:t>
            </a:r>
            <a:br>
              <a:rPr lang="ru-RU" sz="3600" dirty="0" smtClean="0"/>
            </a:br>
            <a:r>
              <a:rPr lang="ru-RU" sz="3600" dirty="0" smtClean="0"/>
              <a:t>Ерусланов Ольгерд Евгеньевич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4040188" cy="63976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Родился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10 февраля 1926 года.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02225" y="1916832"/>
            <a:ext cx="4041775" cy="151216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 окончанию Высшего Военного Морского училища ему был вручён нагрудный знак.</a:t>
            </a:r>
          </a:p>
        </p:txBody>
      </p:sp>
      <p:pic>
        <p:nvPicPr>
          <p:cNvPr id="9" name="Содержимое 8" descr="IMG_20141209_22283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31192" y="2759584"/>
            <a:ext cx="3851549" cy="3030141"/>
          </a:xfrm>
        </p:spPr>
      </p:pic>
      <p:pic>
        <p:nvPicPr>
          <p:cNvPr id="13" name="Содержимое 12" descr="IMG_20141202_2350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308763" y="3988381"/>
            <a:ext cx="2630458" cy="2663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914400"/>
          </a:xfrm>
        </p:spPr>
        <p:txBody>
          <a:bodyPr/>
          <a:lstStyle/>
          <a:p>
            <a:pPr algn="just"/>
            <a:r>
              <a:rPr lang="en-US" dirty="0" smtClean="0"/>
              <a:t/>
            </a:r>
            <a:br>
              <a:rPr lang="en-US" dirty="0" smtClean="0"/>
            </a:br>
            <a:r>
              <a:rPr lang="ru-RU" sz="3600" dirty="0" smtClean="0"/>
              <a:t>выпускник </a:t>
            </a:r>
            <a:r>
              <a:rPr lang="ru-RU" sz="3600" dirty="0"/>
              <a:t>Высшего Военно-Морского </a:t>
            </a:r>
            <a:r>
              <a:rPr lang="ru-RU" sz="3600" dirty="0" smtClean="0"/>
              <a:t>училища</a:t>
            </a:r>
            <a:r>
              <a:rPr lang="ru-RU" sz="3600" dirty="0"/>
              <a:t>, принял участие в военных действиях в возрасте 18-ти лет, служил на Черноморском флоте в </a:t>
            </a:r>
            <a:r>
              <a:rPr lang="ru-RU" sz="3600" dirty="0" smtClean="0"/>
              <a:t>звании </a:t>
            </a:r>
            <a:r>
              <a:rPr lang="ru-RU" sz="3600" dirty="0"/>
              <a:t>рядового матроса. Место службы – Краснодарский край, Новороссийск, Малая Земля,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1944 </a:t>
            </a:r>
            <a:r>
              <a:rPr lang="ru-RU" sz="3600" dirty="0"/>
              <a:t>год.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16632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Ерусланов </a:t>
            </a:r>
            <a:r>
              <a:rPr lang="ru-RU" sz="4400" b="1" dirty="0">
                <a:solidFill>
                  <a:srgbClr val="7030A0"/>
                </a:solidFill>
              </a:rPr>
              <a:t>Ольгерд Евгеньевич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288448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6126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Награды</a:t>
            </a:r>
            <a:endParaRPr lang="ru-RU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2808312"/>
          </a:xfrm>
        </p:spPr>
        <p:txBody>
          <a:bodyPr lIns="36000" tIns="36000" rIns="36000" bIns="36000">
            <a:noAutofit/>
          </a:bodyPr>
          <a:lstStyle/>
          <a:p>
            <a:pPr marL="0" indent="457200" defTabSz="234000">
              <a:spcBef>
                <a:spcPts val="0"/>
              </a:spcBef>
              <a:tabLst>
                <a:tab pos="0" algn="l"/>
              </a:tabLst>
            </a:pPr>
            <a:r>
              <a:rPr lang="ru-RU" sz="1600" b="0" dirty="0" smtClean="0">
                <a:solidFill>
                  <a:schemeClr val="tx1"/>
                </a:solidFill>
              </a:rPr>
              <a:t>С лева на право:</a:t>
            </a:r>
          </a:p>
          <a:p>
            <a:pPr marL="0" indent="457200" defTabSz="234000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600" b="0" dirty="0" smtClean="0">
                <a:solidFill>
                  <a:schemeClr val="tx1"/>
                </a:solidFill>
              </a:rPr>
              <a:t>«За боевые заслуги»</a:t>
            </a:r>
          </a:p>
          <a:p>
            <a:pPr marL="0" indent="457200" defTabSz="234000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600" b="0" dirty="0" smtClean="0">
                <a:solidFill>
                  <a:schemeClr val="tx1"/>
                </a:solidFill>
              </a:rPr>
              <a:t>«За победу над Германией»</a:t>
            </a:r>
          </a:p>
          <a:p>
            <a:pPr marL="0" indent="457200" defTabSz="234000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600" b="0" dirty="0" smtClean="0">
                <a:solidFill>
                  <a:schemeClr val="tx1"/>
                </a:solidFill>
              </a:rPr>
              <a:t>Юбилейная-«Двадцать лет победы в ВОВ»</a:t>
            </a:r>
          </a:p>
          <a:p>
            <a:pPr marL="0" indent="457200" defTabSz="234000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600" b="0" dirty="0" smtClean="0">
                <a:solidFill>
                  <a:schemeClr val="tx1"/>
                </a:solidFill>
              </a:rPr>
              <a:t>«13-ая годовщина Советской армии и флота»</a:t>
            </a:r>
          </a:p>
          <a:p>
            <a:pPr marL="0" indent="457200" defTabSz="234000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600" b="0" dirty="0" smtClean="0">
                <a:solidFill>
                  <a:schemeClr val="tx1"/>
                </a:solidFill>
              </a:rPr>
              <a:t>«40-ая годовщина вооружённых сил СССР»</a:t>
            </a:r>
          </a:p>
          <a:p>
            <a:pPr marL="0" indent="457200" defTabSz="234000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600" b="0" dirty="0" smtClean="0">
                <a:solidFill>
                  <a:schemeClr val="tx1"/>
                </a:solidFill>
              </a:rPr>
              <a:t>«Пятьдесят лет вооружённых сил СССР»</a:t>
            </a:r>
          </a:p>
          <a:p>
            <a:pPr marL="0" indent="457200" defTabSz="234000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600" b="0" dirty="0" smtClean="0">
                <a:solidFill>
                  <a:schemeClr val="tx1"/>
                </a:solidFill>
              </a:rPr>
              <a:t>«За двадцать лет безупречной службы»</a:t>
            </a:r>
          </a:p>
          <a:p>
            <a:pPr marL="0" indent="457200" defTabSz="234000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600" b="0" dirty="0" smtClean="0">
                <a:solidFill>
                  <a:schemeClr val="tx1"/>
                </a:solidFill>
              </a:rPr>
              <a:t>«Ветеран вооружённых сил»</a:t>
            </a:r>
          </a:p>
          <a:p>
            <a:pPr marL="0" indent="457200" defTabSz="234000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600" b="0" dirty="0" smtClean="0">
                <a:solidFill>
                  <a:schemeClr val="tx1"/>
                </a:solidFill>
              </a:rPr>
              <a:t>«За дальний поход»</a:t>
            </a:r>
          </a:p>
          <a:p>
            <a:pPr marL="0" indent="457200" defTabSz="234000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600" b="0" dirty="0" smtClean="0">
                <a:solidFill>
                  <a:schemeClr val="tx1"/>
                </a:solidFill>
              </a:rPr>
              <a:t>«Орден Красной Звезды»</a:t>
            </a:r>
            <a:endParaRPr lang="ru-RU" sz="1600" b="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103439" cy="20162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 каждой медали выдавалась особая книжка, подтверждающая личность награждаемого и подлинность награды.  Также в книжке указывалось, за что вручалась награда.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все дедушкины награды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4221088"/>
            <a:ext cx="3312368" cy="2448272"/>
          </a:xfrm>
        </p:spPr>
      </p:pic>
      <p:pic>
        <p:nvPicPr>
          <p:cNvPr id="8" name="Содержимое 7" descr="Орденская книжк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861048"/>
            <a:ext cx="4039985" cy="27809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+mn-lt"/>
              </a:rPr>
              <a:t>«ОКЕАН»</a:t>
            </a:r>
            <a:endParaRPr lang="ru-RU" sz="40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435100"/>
            <a:ext cx="2876872" cy="45720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За успешное выполнение учебно-боевых задач во время манёвров «ОКЕАН» в 1970 году был награждён  жетоном «За дальний поход».</a:t>
            </a:r>
          </a:p>
          <a:p>
            <a:r>
              <a:rPr lang="ru-RU" sz="2400" dirty="0" smtClean="0"/>
              <a:t>К тому времени дедушка имел звание Капитана Первого Ранга.</a:t>
            </a:r>
            <a:endParaRPr lang="ru-RU" sz="4000" dirty="0"/>
          </a:p>
        </p:txBody>
      </p:sp>
      <p:pic>
        <p:nvPicPr>
          <p:cNvPr id="5" name="Содержимое 4" descr="ОКЕА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612771"/>
            <a:ext cx="5486400" cy="42166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+mn-lt"/>
              </a:rPr>
              <a:t>Моя бабушка, Ерусланова Ольга Павловна</a:t>
            </a:r>
            <a:endParaRPr lang="ru-RU" sz="40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92080" y="1435100"/>
            <a:ext cx="3528392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Бабушка имела значок об окончании Медицинского института и медаль «Ветерана труда».</a:t>
            </a:r>
            <a:endParaRPr lang="ru-RU" sz="2400" dirty="0"/>
          </a:p>
        </p:txBody>
      </p:sp>
      <p:pic>
        <p:nvPicPr>
          <p:cNvPr id="6" name="Содержимое 5" descr="бабушкины наград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+mn-lt"/>
              </a:rPr>
              <a:t>Родители:</a:t>
            </a:r>
            <a:endParaRPr lang="ru-RU" sz="40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Отец, Ерусланов Евгений.</a:t>
            </a:r>
          </a:p>
          <a:p>
            <a:r>
              <a:rPr lang="ru-RU" sz="2400" dirty="0" smtClean="0"/>
              <a:t>Командировка в Балтийск совместно с коллегой.</a:t>
            </a:r>
            <a:endParaRPr lang="ru-RU" sz="2400" dirty="0"/>
          </a:p>
        </p:txBody>
      </p:sp>
      <p:pic>
        <p:nvPicPr>
          <p:cNvPr id="7" name="Содержимое 6" descr="IMG_20141207_2354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6637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+mn-lt"/>
              </a:rPr>
              <a:t>Мама, Ерусланова </a:t>
            </a:r>
            <a:r>
              <a:rPr lang="ru-RU" sz="4000" dirty="0" err="1" smtClean="0">
                <a:latin typeface="+mn-lt"/>
              </a:rPr>
              <a:t>Данута</a:t>
            </a:r>
            <a:endParaRPr lang="ru-RU" sz="40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56176" y="1124744"/>
            <a:ext cx="2987824" cy="48022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 время учёбы в институте она принимала участие в показах  работ студентов старших групп. Она у меня  имеет </a:t>
            </a:r>
            <a:r>
              <a:rPr lang="ru-RU" sz="2400" dirty="0"/>
              <a:t>гордое звание «</a:t>
            </a:r>
            <a:r>
              <a:rPr lang="ru-RU" sz="2400" dirty="0" smtClean="0"/>
              <a:t>Конструктор -</a:t>
            </a:r>
            <a:r>
              <a:rPr lang="ru-RU" sz="2400" dirty="0"/>
              <a:t>модельер одежды. Дизайнер одежды. Скорняк».</a:t>
            </a:r>
          </a:p>
        </p:txBody>
      </p:sp>
      <p:pic>
        <p:nvPicPr>
          <p:cNvPr id="6" name="Содержимое 5" descr="IMG_20141207_2355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76872"/>
            <a:ext cx="7772400" cy="4248472"/>
          </a:xfrm>
        </p:spPr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Благодарю за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Выполнила студентка группы </a:t>
            </a:r>
            <a:r>
              <a:rPr lang="en-US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11</a:t>
            </a: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ДК,  «1- </a:t>
            </a:r>
            <a:r>
              <a:rPr lang="ru-RU" sz="24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й</a:t>
            </a:r>
            <a:r>
              <a:rPr lang="ru-RU" sz="240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МОК»</a:t>
            </a: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Ерусланова Алина</a:t>
            </a:r>
            <a:endParaRPr lang="ru-RU" sz="2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228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Страницы семейной славы</vt:lpstr>
      <vt:lpstr>Мой дедушка,  Ерусланов Ольгерд Евгеньевич</vt:lpstr>
      <vt:lpstr> выпускник Высшего Военно-Морского училища, принял участие в военных действиях в возрасте 18-ти лет, служил на Черноморском флоте в звании рядового матроса. Место службы – Краснодарский край, Новороссийск, Малая Земля,  1944 год. </vt:lpstr>
      <vt:lpstr>Награды</vt:lpstr>
      <vt:lpstr>«ОКЕАН»</vt:lpstr>
      <vt:lpstr>Моя бабушка, Ерусланова Ольга Павловна</vt:lpstr>
      <vt:lpstr>Родители:</vt:lpstr>
      <vt:lpstr>Мама, Ерусланова Данута</vt:lpstr>
      <vt:lpstr>Благодарю за внимание:     Выполнила студентка группы  11 ДК,  «1- й МОК» Ерусланова Алина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Страница семейной славы</dc:title>
  <cp:lastModifiedBy>любовь</cp:lastModifiedBy>
  <cp:revision>43</cp:revision>
  <dcterms:modified xsi:type="dcterms:W3CDTF">2014-12-14T08:44:00Z</dcterms:modified>
</cp:coreProperties>
</file>