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1261-7318-4069-A9B0-08718319ED3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5A86CE-A674-4412-8AD9-D7CDF04D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1261-7318-4069-A9B0-08718319ED3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86CE-A674-4412-8AD9-D7CDF04D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1261-7318-4069-A9B0-08718319ED3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86CE-A674-4412-8AD9-D7CDF04D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1261-7318-4069-A9B0-08718319ED3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5A86CE-A674-4412-8AD9-D7CDF04D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1261-7318-4069-A9B0-08718319ED3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86CE-A674-4412-8AD9-D7CDF04DD9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1261-7318-4069-A9B0-08718319ED3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86CE-A674-4412-8AD9-D7CDF04D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1261-7318-4069-A9B0-08718319ED3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5A86CE-A674-4412-8AD9-D7CDF04DD9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1261-7318-4069-A9B0-08718319ED3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86CE-A674-4412-8AD9-D7CDF04D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1261-7318-4069-A9B0-08718319ED3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86CE-A674-4412-8AD9-D7CDF04D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1261-7318-4069-A9B0-08718319ED3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86CE-A674-4412-8AD9-D7CDF04D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1261-7318-4069-A9B0-08718319ED3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86CE-A674-4412-8AD9-D7CDF04DD9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C51261-7318-4069-A9B0-08718319ED3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5A86CE-A674-4412-8AD9-D7CDF04DD9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459432"/>
            <a:ext cx="9144001" cy="955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36912"/>
            <a:ext cx="6768752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E60000"/>
                </a:solidFill>
              </a:rPr>
              <a:t>          </a:t>
            </a:r>
            <a:r>
              <a:rPr lang="ru-RU" sz="4900" dirty="0" smtClean="0">
                <a:solidFill>
                  <a:srgbClr val="E60000"/>
                </a:solidFill>
              </a:rPr>
              <a:t> Письмо с фронта</a:t>
            </a:r>
            <a:endParaRPr lang="ru-RU" sz="4900" dirty="0">
              <a:solidFill>
                <a:srgbClr val="E6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589240"/>
            <a:ext cx="4104456" cy="4320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Выполнила: Морозова Марина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442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554168"/>
          </a:xfrm>
        </p:spPr>
      </p:pic>
    </p:spTree>
    <p:extLst>
      <p:ext uri="{BB962C8B-B14F-4D97-AF65-F5344CB8AC3E}">
        <p14:creationId xmlns:p14="http://schemas.microsoft.com/office/powerpoint/2010/main" xmlns="" val="1999307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8991600" cy="266065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сайте «подвиг народа» я нашла документы о награждении моего деда «Орденом красной звезды» за подвиг: </a:t>
            </a:r>
            <a:br>
              <a:rPr lang="ru-RU" dirty="0" smtClean="0"/>
            </a:br>
            <a:r>
              <a:rPr lang="ru-RU" dirty="0" smtClean="0"/>
              <a:t>22 Июня 1944 года, ведя разведку боем, товарищ </a:t>
            </a:r>
            <a:r>
              <a:rPr lang="ru-RU" dirty="0" err="1" smtClean="0"/>
              <a:t>Голубенков</a:t>
            </a:r>
            <a:r>
              <a:rPr lang="ru-RU" dirty="0" smtClean="0"/>
              <a:t>, под губительным огнём противника, подполз к финскому дзоту и двумя меткими очередями уничтожил перебежавших к пулемётам трёх </a:t>
            </a:r>
            <a:r>
              <a:rPr lang="ru-RU" dirty="0" err="1" smtClean="0"/>
              <a:t>финов</a:t>
            </a:r>
            <a:r>
              <a:rPr lang="ru-RU" dirty="0" smtClean="0"/>
              <a:t>. Затем подполз к следующему дзоту и заставил замолчать броском гранаты следующий пулемётный расчёт.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57628"/>
            <a:ext cx="9144000" cy="250007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0" y="357166"/>
            <a:ext cx="4824536" cy="611201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Мой двоюродный дед- Голубенков Владимир Иванович 1925г.р.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Звание: </a:t>
            </a:r>
            <a:r>
              <a:rPr lang="ru-RU" dirty="0" err="1">
                <a:solidFill>
                  <a:srgbClr val="C00000"/>
                </a:solidFill>
              </a:rPr>
              <a:t>гв</a:t>
            </a:r>
            <a:r>
              <a:rPr lang="ru-RU" dirty="0">
                <a:solidFill>
                  <a:srgbClr val="C00000"/>
                </a:solidFill>
              </a:rPr>
              <a:t>. е</a:t>
            </a:r>
            <a:r>
              <a:rPr lang="ru-RU" dirty="0" smtClean="0">
                <a:solidFill>
                  <a:srgbClr val="C00000"/>
                </a:solidFill>
              </a:rPr>
              <a:t>фрейтор.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Был награждён Орденом Славы </a:t>
            </a:r>
            <a:r>
              <a:rPr lang="en-US" dirty="0">
                <a:solidFill>
                  <a:srgbClr val="C00000"/>
                </a:solidFill>
              </a:rPr>
              <a:t>III </a:t>
            </a:r>
            <a:r>
              <a:rPr lang="ru-RU" dirty="0" smtClean="0">
                <a:solidFill>
                  <a:srgbClr val="C00000"/>
                </a:solidFill>
              </a:rPr>
              <a:t>степени. Погиб за месяц до конца войны.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 сожалению это всё, что я знаю о нём на сегодняшний день, но эти данные- свидетельство того, что война не обошла стороной мою семью.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3" y="155634"/>
            <a:ext cx="4227449" cy="5988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9" y="0"/>
            <a:ext cx="1503354" cy="30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99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129877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Это письмо я нашла с фотографиями и документами в небольшой коробочке. Моя находка пахла временем и чуть не сыпалась в руках, а её содержание тронуло меня до глубины души.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880" y="1133475"/>
            <a:ext cx="77787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26620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43664" cy="5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49292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13.4.1945      Здравствуй, дорогая мамаша Володи Голубенко.</a:t>
            </a:r>
            <a:br>
              <a:rPr lang="ru-RU" dirty="0" smtClean="0"/>
            </a:br>
            <a:r>
              <a:rPr lang="ru-RU" dirty="0" smtClean="0"/>
              <a:t>Мамаша, сообщаю вам очень для вас плохую весть. Володя, ваш сын, умер после ранения в санчасти. Ранен был пулей зажигательной в живот и на операции скончался. Мамаша, я был вместе с ним на боевом задании и </a:t>
            </a:r>
            <a:r>
              <a:rPr lang="ru-RU" dirty="0" smtClean="0"/>
              <a:t>снайпер, гад, </a:t>
            </a:r>
            <a:r>
              <a:rPr lang="ru-RU" dirty="0" smtClean="0"/>
              <a:t>немец ранил его. Я его сам лично перевязал и вынес с поля боя, отправил в санчасть и дожидался до самой операции. Мамаша, пишет вам его лучший друг Филин Виктор Ал. Я всегда был с ним, делили вместе всё, и горе, и радость, но вот как всё произошло. Ранило его в </a:t>
            </a:r>
            <a:r>
              <a:rPr lang="ru-RU" dirty="0" smtClean="0"/>
              <a:t>Австрии под городом Лихтенштейн. </a:t>
            </a:r>
            <a:r>
              <a:rPr lang="ru-RU" dirty="0" smtClean="0"/>
              <a:t>Прошёл он очень много, всю Венгрию и Австрии часть.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40809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7640" cy="5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37"/>
            <a:ext cx="9144000" cy="48577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Мамаша, его здесь наградили орденом «Красной звезды». Его орден ещё у меня, но скоро вышлю его вам. Мамаша, я очень жалею, что потерял самого лучшего друга, ну, через несколько минут может быть и меня ждёт такая участь. Мамаша, я вас очень прошу, не расстраивайтесь сильно.</a:t>
            </a:r>
            <a:br>
              <a:rPr lang="ru-RU" dirty="0" smtClean="0"/>
            </a:br>
            <a:r>
              <a:rPr lang="ru-RU" dirty="0" smtClean="0"/>
              <a:t>Ну, мамаша, пиши мне ответ, как получите моё письмо. Мой адрес: Полевая почта №07117 «л» Филину Виктору Ал.</a:t>
            </a:r>
            <a:br>
              <a:rPr lang="ru-RU" dirty="0" smtClean="0"/>
            </a:br>
            <a:r>
              <a:rPr lang="ru-RU" dirty="0" smtClean="0"/>
              <a:t>Ну, всё, что я мог сообщить. Володя был очень храбрый и смелый, никогда не отказывался от задания. </a:t>
            </a:r>
            <a:br>
              <a:rPr lang="ru-RU" dirty="0" smtClean="0"/>
            </a:br>
            <a:r>
              <a:rPr lang="ru-RU" dirty="0" smtClean="0"/>
              <a:t>Посылаю вам этот город, где его ранили и он скончался.</a:t>
            </a:r>
            <a:br>
              <a:rPr lang="ru-RU" dirty="0" smtClean="0"/>
            </a:br>
            <a:r>
              <a:rPr lang="ru-RU" dirty="0" smtClean="0"/>
              <a:t>Ранило его 9 числа в 10 часов утра, скончался 10 числа в 12 часов ночи.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3837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43664" cy="667544"/>
          </a:xfrm>
        </p:spPr>
        <p:txBody>
          <a:bodyPr/>
          <a:lstStyle/>
          <a:p>
            <a:r>
              <a:rPr lang="ru-RU" dirty="0" smtClean="0"/>
              <a:t>открытка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42984"/>
            <a:ext cx="7464512" cy="5598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628652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Город Лихтенштейн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071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142852"/>
            <a:ext cx="8702013" cy="65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9197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731696" cy="5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фотографии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196752"/>
            <a:ext cx="3819525" cy="541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7" y="1628800"/>
            <a:ext cx="3095625" cy="4810125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954558" y="1185192"/>
            <a:ext cx="1890936" cy="43467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оборот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4368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17544"/>
            <a:ext cx="4176464" cy="55073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268760"/>
            <a:ext cx="4356225" cy="535103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3432" y="28654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«На память, может быть самому себе…»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07207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Гв</a:t>
            </a:r>
            <a:r>
              <a:rPr lang="ru-RU" sz="800" dirty="0" smtClean="0"/>
              <a:t>. сержант Васильченко М.</a:t>
            </a:r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5357826"/>
            <a:ext cx="1317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err="1" smtClean="0"/>
              <a:t>Гв</a:t>
            </a:r>
            <a:r>
              <a:rPr lang="ru-RU" sz="800" dirty="0" smtClean="0"/>
              <a:t>. рядовой Головин. М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5143512"/>
            <a:ext cx="1907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/>
              <a:t>Гв</a:t>
            </a:r>
            <a:r>
              <a:rPr lang="ru-RU" sz="1000" dirty="0" smtClean="0"/>
              <a:t>. ефрейтор </a:t>
            </a:r>
            <a:r>
              <a:rPr lang="ru-RU" sz="1000" dirty="0" err="1" smtClean="0"/>
              <a:t>Голубенков</a:t>
            </a:r>
            <a:r>
              <a:rPr lang="ru-RU" sz="1000" dirty="0" smtClean="0"/>
              <a:t> В. 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1071546"/>
            <a:ext cx="553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оборот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3400708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643464" cy="523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Найденное, вместе с письмом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4824"/>
            <a:ext cx="9059851" cy="3888432"/>
          </a:xfrm>
        </p:spPr>
      </p:pic>
    </p:spTree>
    <p:extLst>
      <p:ext uri="{BB962C8B-B14F-4D97-AF65-F5344CB8AC3E}">
        <p14:creationId xmlns:p14="http://schemas.microsoft.com/office/powerpoint/2010/main" xmlns="" val="34599135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249</TotalTime>
  <Words>178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         Письмо с фронта</vt:lpstr>
      <vt:lpstr>Слайд 2</vt:lpstr>
      <vt:lpstr> Содержание</vt:lpstr>
      <vt:lpstr>содержание</vt:lpstr>
      <vt:lpstr>открытка</vt:lpstr>
      <vt:lpstr>Слайд 6</vt:lpstr>
      <vt:lpstr>фотографии</vt:lpstr>
      <vt:lpstr>«На память, может быть самому себе…»</vt:lpstr>
      <vt:lpstr>Найденное, вместе с письмом</vt:lpstr>
      <vt:lpstr>Слайд 10</vt:lpstr>
      <vt:lpstr>подвиг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22</cp:revision>
  <dcterms:created xsi:type="dcterms:W3CDTF">2014-11-25T16:43:05Z</dcterms:created>
  <dcterms:modified xsi:type="dcterms:W3CDTF">2014-11-26T07:43:38Z</dcterms:modified>
</cp:coreProperties>
</file>