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19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E0FC39EF-5C5F-424F-8A66-17F23608554A}" type="datetimeFigureOut">
              <a:rPr lang="ru-RU" smtClean="0"/>
              <a:pPr/>
              <a:t>17.12.14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39EF-5C5F-424F-8A66-17F23608554A}" type="datetimeFigureOut">
              <a:rPr lang="ru-RU" smtClean="0"/>
              <a:pPr/>
              <a:t>17.12.14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744E-1ABF-1243-AACF-B39CD768E1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39EF-5C5F-424F-8A66-17F23608554A}" type="datetimeFigureOut">
              <a:rPr lang="ru-RU" smtClean="0"/>
              <a:pPr/>
              <a:t>17.12.14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744E-1ABF-1243-AACF-B39CD768E1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39EF-5C5F-424F-8A66-17F23608554A}" type="datetimeFigureOut">
              <a:rPr lang="ru-RU" smtClean="0"/>
              <a:pPr/>
              <a:t>17.12.14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744E-1ABF-1243-AACF-B39CD768E1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39EF-5C5F-424F-8A66-17F23608554A}" type="datetimeFigureOut">
              <a:rPr lang="ru-RU" smtClean="0"/>
              <a:pPr/>
              <a:t>17.12.14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744E-1ABF-1243-AACF-B39CD768E1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39EF-5C5F-424F-8A66-17F23608554A}" type="datetimeFigureOut">
              <a:rPr lang="ru-RU" smtClean="0"/>
              <a:pPr/>
              <a:t>17.12.14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744E-1ABF-1243-AACF-B39CD768E1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39EF-5C5F-424F-8A66-17F23608554A}" type="datetimeFigureOut">
              <a:rPr lang="ru-RU" smtClean="0"/>
              <a:pPr/>
              <a:t>17.12.14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744E-1ABF-1243-AACF-B39CD768E1F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39EF-5C5F-424F-8A66-17F23608554A}" type="datetimeFigureOut">
              <a:rPr lang="ru-RU" smtClean="0"/>
              <a:pPr/>
              <a:t>17.12.14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744E-1ABF-1243-AACF-B39CD768E1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над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39EF-5C5F-424F-8A66-17F23608554A}" type="datetimeFigureOut">
              <a:rPr lang="ru-RU" smtClean="0"/>
              <a:pPr/>
              <a:t>17.12.14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744E-1ABF-1243-AACF-B39CD768E1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рисунка над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39EF-5C5F-424F-8A66-17F23608554A}" type="datetimeFigureOut">
              <a:rPr lang="ru-RU" smtClean="0"/>
              <a:pPr/>
              <a:t>17.12.14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744E-1ABF-1243-AACF-B39CD768E1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39EF-5C5F-424F-8A66-17F23608554A}" type="datetimeFigureOut">
              <a:rPr lang="ru-RU" smtClean="0"/>
              <a:pPr/>
              <a:t>17.12.14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744E-1ABF-1243-AACF-B39CD768E1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39EF-5C5F-424F-8A66-17F23608554A}" type="datetimeFigureOut">
              <a:rPr lang="ru-RU" smtClean="0"/>
              <a:pPr/>
              <a:t>17.12.14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744E-1ABF-1243-AACF-B39CD768E1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39EF-5C5F-424F-8A66-17F23608554A}" type="datetimeFigureOut">
              <a:rPr lang="ru-RU" smtClean="0"/>
              <a:pPr/>
              <a:t>17.12.14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744E-1ABF-1243-AACF-B39CD768E1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с водяным знаком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E0FC39EF-5C5F-424F-8A66-17F23608554A}" type="datetimeFigureOut">
              <a:rPr lang="ru-RU" smtClean="0"/>
              <a:pPr/>
              <a:t>17.12.14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EA3C744E-1ABF-1243-AACF-B39CD768E1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39EF-5C5F-424F-8A66-17F23608554A}" type="datetimeFigureOut">
              <a:rPr lang="ru-RU" smtClean="0"/>
              <a:pPr/>
              <a:t>17.12.14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744E-1ABF-1243-AACF-B39CD768E1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с водяным знако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39EF-5C5F-424F-8A66-17F23608554A}" type="datetimeFigureOut">
              <a:rPr lang="ru-RU" smtClean="0"/>
              <a:pPr/>
              <a:t>17.12.14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744E-1ABF-1243-AACF-B39CD768E1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с рисунком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39EF-5C5F-424F-8A66-17F23608554A}" type="datetimeFigureOut">
              <a:rPr lang="ru-RU" smtClean="0"/>
              <a:pPr/>
              <a:t>17.12.14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744E-1ABF-1243-AACF-B39CD768E1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39EF-5C5F-424F-8A66-17F23608554A}" type="datetimeFigureOut">
              <a:rPr lang="ru-RU" smtClean="0"/>
              <a:pPr/>
              <a:t>17.12.14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744E-1ABF-1243-AACF-B39CD768E1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39EF-5C5F-424F-8A66-17F23608554A}" type="datetimeFigureOut">
              <a:rPr lang="ru-RU" smtClean="0"/>
              <a:pPr/>
              <a:t>17.12.14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744E-1ABF-1243-AACF-B39CD768E1F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объекта, вверху и в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39EF-5C5F-424F-8A66-17F23608554A}" type="datetimeFigureOut">
              <a:rPr lang="ru-RU" smtClean="0"/>
              <a:pPr/>
              <a:t>17.12.14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744E-1ABF-1243-AACF-B39CD768E1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E0FC39EF-5C5F-424F-8A66-17F23608554A}" type="datetimeFigureOut">
              <a:rPr lang="ru-RU" smtClean="0"/>
              <a:pPr/>
              <a:t>17.12.14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EA3C744E-1ABF-1243-AACF-B39CD768E1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52" r:id="rId14"/>
    <p:sldLayoutId id="2147483953" r:id="rId15"/>
    <p:sldLayoutId id="2147483954" r:id="rId16"/>
    <p:sldLayoutId id="2147483955" r:id="rId17"/>
    <p:sldLayoutId id="2147483956" r:id="rId18"/>
    <p:sldLayoutId id="2147483957" r:id="rId19"/>
    <p:sldLayoutId id="214748395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5" Type="http://schemas.openxmlformats.org/officeDocument/2006/relationships/image" Target="../media/image14.pn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microsoft.com/office/2007/relationships/hdphoto" Target="../media/hdphoto2.wdp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26.pn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microsoft.com/office/2007/relationships/hdphoto" Target="../media/hdphoto5.wdp"/><Relationship Id="rId5" Type="http://schemas.openxmlformats.org/officeDocument/2006/relationships/image" Target="../media/image29.png"/><Relationship Id="rId6" Type="http://schemas.microsoft.com/office/2007/relationships/hdphoto" Target="../media/hdphoto6.wdp"/><Relationship Id="rId7" Type="http://schemas.openxmlformats.org/officeDocument/2006/relationships/image" Target="../media/image30.png"/><Relationship Id="rId8" Type="http://schemas.microsoft.com/office/2007/relationships/hdphoto" Target="../media/hdphoto7.wdp"/><Relationship Id="rId9" Type="http://schemas.openxmlformats.org/officeDocument/2006/relationships/image" Target="../media/image31.png"/><Relationship Id="rId1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4cfc8400fb51cea6207bac59cfd11df2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8946">
            <a:off x="-282854" y="3348005"/>
            <a:ext cx="3527477" cy="2013013"/>
          </a:xfrm>
          <a:prstGeom prst="rect">
            <a:avLst/>
          </a:prstGeom>
        </p:spPr>
      </p:pic>
      <p:pic>
        <p:nvPicPr>
          <p:cNvPr id="6" name="Изображение 5" descr="4nq7bcgttdemyegto8emmwfh4n47bqqozzembwcxrdem8wf64gypbpgoz5eadwcn4gg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35" y="762000"/>
            <a:ext cx="8018298" cy="11788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23014" y="5306291"/>
            <a:ext cx="31209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Выполнила студентка 1 курса группы 01-1ТР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Салтыкова Виктория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Преподаватель: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Енина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Е.В.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Изображение 2" descr="Сканировать 143430009-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84588" y="2541472"/>
            <a:ext cx="4039042" cy="283781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1385456" y="584776"/>
            <a:ext cx="6303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Тема: «Страница семейной славы 2014»</a:t>
            </a:r>
            <a:endParaRPr lang="ru-RU" sz="2000" b="1" i="1" dirty="0">
              <a:solidFill>
                <a:schemeClr val="accent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28291" y="0"/>
            <a:ext cx="9480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БЮДЖЕТНОЕ ОБРАЗОВАТЕЛЬНОЕ УЧЕРЕЖДЕНИЕ СРЕДНЕГО ПРОФЕССИОНАЛЬНОГО ОБРАЗОВАНИЯ г.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МОСКВЫ ТЕХНОЛОГИЧЕСКИЙ КОЛЛЕДЖ №34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651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6584" y="654212"/>
            <a:ext cx="3484143" cy="5857424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latin typeface="Geneva CY"/>
                <a:cs typeface="Geneva CY"/>
              </a:rPr>
              <a:t>Я хочу рассказать о своем прадеде</a:t>
            </a:r>
            <a:r>
              <a:rPr lang="ru-RU" dirty="0" smtClean="0">
                <a:latin typeface="Geneva CY"/>
                <a:cs typeface="Geneva CY"/>
              </a:rPr>
              <a:t>, Олейнике Дмитрии Семеновиче , </a:t>
            </a:r>
            <a:r>
              <a:rPr lang="ru-RU" dirty="0">
                <a:latin typeface="Geneva CY"/>
                <a:cs typeface="Geneva CY"/>
              </a:rPr>
              <a:t>Герое Великой Отечественной войны. </a:t>
            </a:r>
            <a:r>
              <a:rPr lang="ru-RU" dirty="0" smtClean="0">
                <a:latin typeface="Geneva CY"/>
                <a:cs typeface="Geneva CY"/>
              </a:rPr>
              <a:t>Мой дедушка очень </a:t>
            </a:r>
            <a:r>
              <a:rPr lang="ru-RU" dirty="0">
                <a:latin typeface="Geneva CY"/>
                <a:cs typeface="Geneva CY"/>
              </a:rPr>
              <a:t>любит рассказывать о своем героическом отце</a:t>
            </a:r>
            <a:r>
              <a:rPr lang="ru-RU" dirty="0" smtClean="0">
                <a:latin typeface="Geneva CY"/>
                <a:cs typeface="Geneva CY"/>
              </a:rPr>
              <a:t>. А я с огромным удовольствием слушаю эти истории. Я хорошо помню прадедушку, ведь он умер всего  несколько лет назад. И мне очень хочется, чтобы память о нём всегда хранилась в нашей семье, потому что он – наш ГЕРОЙ!</a:t>
            </a:r>
            <a:endParaRPr lang="ru-RU" dirty="0">
              <a:latin typeface="Geneva CY"/>
              <a:cs typeface="Geneva CY"/>
            </a:endParaRPr>
          </a:p>
        </p:txBody>
      </p:sp>
      <p:pic>
        <p:nvPicPr>
          <p:cNvPr id="4" name="Изображение 3" descr="d069723a5e2bf5e804e777c3770655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560" y="1257112"/>
            <a:ext cx="4977722" cy="423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51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14400" y="508530"/>
            <a:ext cx="7313613" cy="868362"/>
          </a:xfrm>
        </p:spPr>
        <p:txBody>
          <a:bodyPr/>
          <a:lstStyle/>
          <a:p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eneva CY"/>
                <a:cs typeface="Geneva CY"/>
              </a:rPr>
              <a:t>Олейник Дмитрий Семёнович</a:t>
            </a:r>
            <a:endParaRPr lang="ru-RU" sz="4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eneva CY"/>
              <a:cs typeface="Geneva CY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7113" y="2373420"/>
            <a:ext cx="3723146" cy="40560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Geneva CY"/>
                <a:cs typeface="Geneva CY"/>
              </a:rPr>
              <a:t>Родился 14 ноября 1923 года в Донецкой области поселок Светлый. Умер 7 февраля 2010 года в Москве.</a:t>
            </a:r>
            <a:endParaRPr lang="ru-RU" sz="3200" dirty="0">
              <a:latin typeface="Geneva CY"/>
              <a:cs typeface="Geneva CY"/>
            </a:endParaRPr>
          </a:p>
        </p:txBody>
      </p:sp>
      <p:pic>
        <p:nvPicPr>
          <p:cNvPr id="4" name="Изображение 3" descr="Сканировать 14343000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57045" y="2518989"/>
            <a:ext cx="4850595" cy="34811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Изображение 5" descr="15028_image_very_large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87" y="-88024"/>
            <a:ext cx="2439238" cy="2439238"/>
          </a:xfrm>
          <a:prstGeom prst="rect">
            <a:avLst/>
          </a:prstGeom>
        </p:spPr>
      </p:pic>
      <p:pic>
        <p:nvPicPr>
          <p:cNvPr id="7" name="Изображение 6" descr="2836139-a62eb246f0b7449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346" y="0"/>
            <a:ext cx="2209948" cy="184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03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14400" y="69057"/>
            <a:ext cx="7313613" cy="868362"/>
          </a:xfrm>
        </p:spPr>
        <p:txBody>
          <a:bodyPr/>
          <a:lstStyle/>
          <a:p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neva CY"/>
                <a:cs typeface="Geneva CY"/>
              </a:rPr>
              <a:t>Жизненные годы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eneva CY"/>
              <a:cs typeface="Geneva CY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99573" y="937419"/>
            <a:ext cx="4244427" cy="4345781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latin typeface="Geneva CY"/>
                <a:cs typeface="Geneva CY"/>
              </a:rPr>
              <a:t>Прадедушке было  всего 17 лет, когда началась война. Он жил тогда в посёлке </a:t>
            </a:r>
            <a:r>
              <a:rPr lang="ru-RU" sz="1400" dirty="0" smtClean="0">
                <a:solidFill>
                  <a:srgbClr val="FF0000"/>
                </a:solidFill>
                <a:latin typeface="Geneva CY"/>
                <a:cs typeface="Geneva CY"/>
              </a:rPr>
              <a:t>«СВЕТЛОМ» </a:t>
            </a:r>
            <a:r>
              <a:rPr lang="ru-RU" sz="1400" dirty="0" smtClean="0">
                <a:latin typeface="Geneva CY"/>
                <a:cs typeface="Geneva CY"/>
              </a:rPr>
              <a:t>недалеко от Донецка. Скоро после начала войны в посёлок пришли немцы. Однажды он вместе с друзьями в посадках повесил на колы каски и стал из рогатки стрелять по ним. Немцы их поймали и  высекли. У него до конца жизни остались шрамы на спине и руках. Старостой в посёлке на тот момент был его двоюродный дядя. Он и помог прадедушке и его товарищам пересечь линию фронта. На фронте он вступил в ряды советской армии и стал служить в пехоте. Он дослужился до </a:t>
            </a:r>
            <a:r>
              <a:rPr lang="ru-RU" sz="1400" dirty="0" smtClean="0">
                <a:solidFill>
                  <a:srgbClr val="FF0000"/>
                </a:solidFill>
                <a:latin typeface="Geneva CY"/>
                <a:cs typeface="Geneva CY"/>
              </a:rPr>
              <a:t>«старшего сержанта».</a:t>
            </a:r>
            <a:r>
              <a:rPr lang="ru-RU" sz="1400" dirty="0" smtClean="0">
                <a:latin typeface="Geneva CY"/>
                <a:cs typeface="Geneva CY"/>
              </a:rPr>
              <a:t> И однажды был случай: на передовой перебило провод, прервалась связь с другим отрядом. Чтобы восстановить связь послали бойца, он ушёл и не вернулся, послали второго и тот не вернулся. И вот  пришла очередь дедушки. Он под шквальным огнем соединил перебитый провод и связь наладилась. За это его наградили медалью </a:t>
            </a:r>
            <a:r>
              <a:rPr lang="ru-RU" sz="1400" dirty="0" smtClean="0">
                <a:solidFill>
                  <a:srgbClr val="FF0000"/>
                </a:solidFill>
                <a:latin typeface="Geneva CY"/>
                <a:cs typeface="Geneva CY"/>
              </a:rPr>
              <a:t>«ЗА ОТВАГУ».</a:t>
            </a:r>
            <a:endParaRPr lang="ru-RU" sz="1400" dirty="0">
              <a:solidFill>
                <a:srgbClr val="FF0000"/>
              </a:solidFill>
              <a:latin typeface="Geneva CY"/>
              <a:cs typeface="Geneva CY"/>
            </a:endParaRPr>
          </a:p>
        </p:txBody>
      </p:sp>
      <p:pic>
        <p:nvPicPr>
          <p:cNvPr id="4" name="Изображение 3" descr="Сканировать 143430012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6961" y="1111520"/>
            <a:ext cx="3508953" cy="51166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Изображение 4" descr="636409818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40" y="5688455"/>
            <a:ext cx="3938142" cy="996729"/>
          </a:xfrm>
          <a:prstGeom prst="rect">
            <a:avLst/>
          </a:prstGeom>
        </p:spPr>
      </p:pic>
      <p:pic>
        <p:nvPicPr>
          <p:cNvPr id="6" name="Изображение 5" descr="636409818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3" y="918616"/>
            <a:ext cx="5032027" cy="99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66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14400" y="95023"/>
            <a:ext cx="7313613" cy="86836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neva CY"/>
                <a:cs typeface="Geneva CY"/>
              </a:rPr>
              <a:t>Трудные годы жизни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neva CY"/>
              <a:cs typeface="Geneva CY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27000" y="963386"/>
            <a:ext cx="4136799" cy="5573772"/>
          </a:xfrm>
        </p:spPr>
        <p:txBody>
          <a:bodyPr>
            <a:noAutofit/>
          </a:bodyPr>
          <a:lstStyle/>
          <a:p>
            <a:r>
              <a:rPr lang="ru-RU" sz="1900" dirty="0" smtClean="0">
                <a:latin typeface="Geneva CY"/>
                <a:cs typeface="Geneva CY"/>
              </a:rPr>
              <a:t>Однажды во время атаки взорвался снаряд и дедушке пробило руку и ногу, и его положили в госпиталь. Он пролежал там 2 месяца и снова вернулся в свою воинскую часть. А через полгода в Польше при взятии города Варшава его очередной раз ранили. Прадедушка получил контузию и несколько месяцев не мог слышать и говорить. Осколок, попавший в голову, врачи не смогли вытащить. С ним он дошёл до самого Берлина и  прожил всю свою долгую жизнь. </a:t>
            </a:r>
          </a:p>
        </p:txBody>
      </p:sp>
      <p:pic>
        <p:nvPicPr>
          <p:cNvPr id="4" name="Изображение 3" descr="Сканировать 143430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29355" y="323201"/>
            <a:ext cx="3608314" cy="4888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Изображение 4" descr="pc4f8cbeb59b18a8277ffd2c98ea29c567_0.907077001310371544_taknaz_i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799" y="4767190"/>
            <a:ext cx="2523224" cy="176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Изображение 5" descr="4427107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078" y="4767190"/>
            <a:ext cx="2587921" cy="1917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1715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93649"/>
            <a:ext cx="7313613" cy="1304418"/>
          </a:xfrm>
        </p:spPr>
        <p:txBody>
          <a:bodyPr/>
          <a:lstStyle/>
          <a:p>
            <a:r>
              <a:rPr lang="ru-RU" dirty="0" smtClean="0">
                <a:latin typeface="Geneva CY"/>
                <a:cs typeface="Geneva CY"/>
              </a:rPr>
              <a:t>По окончании войны ему нужно было дослуживать в Армии. После контузии он дослуживал в рядах Армии поваром.</a:t>
            </a:r>
          </a:p>
        </p:txBody>
      </p:sp>
      <p:pic>
        <p:nvPicPr>
          <p:cNvPr id="4" name="Изображение 3" descr="Сканировать 143430017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" b="89971" l="0" r="89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31" y="1498067"/>
            <a:ext cx="4863050" cy="5832219"/>
          </a:xfrm>
          <a:prstGeom prst="rect">
            <a:avLst/>
          </a:prstGeom>
        </p:spPr>
      </p:pic>
      <p:pic>
        <p:nvPicPr>
          <p:cNvPr id="5" name="Изображение 4" descr="Сканировать 14343002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54" b="89983" l="0" r="89988">
                        <a14:foregroundMark x1="58657" y1="81635" x2="25324" y2="82491"/>
                        <a14:foregroundMark x1="25324" y1="81807" x2="12132" y2="81635"/>
                        <a14:backgroundMark x1="25559" y1="82149" x2="8127" y2="81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69019" y="540038"/>
            <a:ext cx="5207529" cy="631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40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164024"/>
            <a:ext cx="7313613" cy="86836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Geneva CY"/>
                <a:cs typeface="Geneva CY"/>
              </a:rPr>
              <a:t>Награжден Медалями:</a:t>
            </a:r>
            <a:endParaRPr lang="ru-RU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Geneva CY"/>
              <a:cs typeface="Geneva CY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9121" y="2547888"/>
            <a:ext cx="7313613" cy="4056062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Geneva CY"/>
                <a:cs typeface="Geneva CY"/>
              </a:rPr>
              <a:t>«Медали за отвагу»</a:t>
            </a:r>
          </a:p>
          <a:p>
            <a:r>
              <a:rPr lang="ru-RU" sz="3600" dirty="0" smtClean="0">
                <a:latin typeface="Geneva CY"/>
                <a:cs typeface="Geneva CY"/>
              </a:rPr>
              <a:t>«За боевые заслуги»</a:t>
            </a:r>
          </a:p>
          <a:p>
            <a:r>
              <a:rPr lang="ru-RU" sz="3600" dirty="0" smtClean="0">
                <a:latin typeface="Geneva CY"/>
                <a:cs typeface="Geneva CY"/>
              </a:rPr>
              <a:t>«За победу над Германией»</a:t>
            </a:r>
          </a:p>
          <a:p>
            <a:r>
              <a:rPr lang="ru-RU" sz="3600" dirty="0" smtClean="0">
                <a:latin typeface="Geneva CY"/>
                <a:cs typeface="Geneva CY"/>
              </a:rPr>
              <a:t>«Юбилейными медалями»</a:t>
            </a:r>
          </a:p>
          <a:p>
            <a:r>
              <a:rPr lang="ru-RU" sz="3600" dirty="0" smtClean="0">
                <a:latin typeface="Geneva CY"/>
                <a:cs typeface="Geneva CY"/>
              </a:rPr>
              <a:t>«Орденом красной звезды 3 степени»</a:t>
            </a:r>
            <a:endParaRPr lang="ru-RU" sz="3600" dirty="0">
              <a:latin typeface="Geneva CY"/>
              <a:cs typeface="Geneva CY"/>
            </a:endParaRPr>
          </a:p>
        </p:txBody>
      </p:sp>
      <p:pic>
        <p:nvPicPr>
          <p:cNvPr id="5" name="Изображение 4" descr="Сканировать 143430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0564">
            <a:off x="6297730" y="1564907"/>
            <a:ext cx="2350008" cy="19659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Изображение 3" descr="7f919f4abfa3da2fc76ebaa188c4f541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7" b="100000" l="9910" r="907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787" y="724125"/>
            <a:ext cx="2253794" cy="1644661"/>
          </a:xfrm>
          <a:prstGeom prst="rect">
            <a:avLst/>
          </a:prstGeom>
        </p:spPr>
      </p:pic>
      <p:pic>
        <p:nvPicPr>
          <p:cNvPr id="6" name="Изображение 5" descr="2982_v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1" b="100000" l="1000" r="100000">
                        <a14:foregroundMark x1="43000" y1="83673" x2="58000" y2="89286"/>
                        <a14:foregroundMark x1="33500" y1="86224" x2="24000" y2="90816"/>
                        <a14:foregroundMark x1="25000" y1="70918" x2="24500" y2="86224"/>
                        <a14:foregroundMark x1="65500" y1="87245" x2="76000" y2="91837"/>
                        <a14:foregroundMark x1="75500" y1="72449" x2="75000" y2="86224"/>
                        <a14:foregroundMark x1="85000" y1="62245" x2="88500" y2="66327"/>
                        <a14:foregroundMark x1="82000" y1="51020" x2="94000" y2="40306"/>
                        <a14:foregroundMark x1="85000" y1="39796" x2="70500" y2="34694"/>
                        <a14:foregroundMark x1="67500" y1="21429" x2="75000" y2="24490"/>
                        <a14:foregroundMark x1="76000" y1="28571" x2="77000" y2="33673"/>
                        <a14:foregroundMark x1="55000" y1="20918" x2="51000" y2="10714"/>
                        <a14:foregroundMark x1="50000" y1="8673" x2="39500" y2="27551"/>
                        <a14:foregroundMark x1="36500" y1="25510" x2="27500" y2="27551"/>
                        <a14:foregroundMark x1="28000" y1="21939" x2="23000" y2="28571"/>
                        <a14:foregroundMark x1="19500" y1="37755" x2="6500" y2="40306"/>
                        <a14:foregroundMark x1="9500" y1="42347" x2="16500" y2="48469"/>
                        <a14:foregroundMark x1="14500" y1="57143" x2="13500" y2="68878"/>
                        <a14:foregroundMark x1="13500" y1="68878" x2="13500" y2="68878"/>
                        <a14:foregroundMark x1="16500" y1="71939" x2="22500" y2="73469"/>
                        <a14:foregroundMark x1="40500" y1="87755" x2="48000" y2="94388"/>
                        <a14:foregroundMark x1="55500" y1="91837" x2="60500" y2="90816"/>
                        <a14:backgroundMark x1="44500" y1="40306" x2="31500" y2="31633"/>
                        <a14:backgroundMark x1="23500" y1="87755" x2="23000" y2="92857"/>
                        <a14:backgroundMark x1="81000" y1="70408" x2="87500" y2="66327"/>
                        <a14:backgroundMark x1="51500" y1="93367" x2="51500" y2="93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20" y="578752"/>
            <a:ext cx="2258022" cy="2212862"/>
          </a:xfrm>
          <a:prstGeom prst="rect">
            <a:avLst/>
          </a:prstGeom>
        </p:spPr>
      </p:pic>
      <p:pic>
        <p:nvPicPr>
          <p:cNvPr id="7" name="Изображение 6" descr="d6ffe2c8b4fe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4" b="100000" l="0" r="99818">
                        <a14:backgroundMark x1="58000" y1="96880" x2="42545" y2="98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97" y="724125"/>
            <a:ext cx="1737928" cy="1924361"/>
          </a:xfrm>
          <a:prstGeom prst="rect">
            <a:avLst/>
          </a:prstGeom>
        </p:spPr>
      </p:pic>
      <p:pic>
        <p:nvPicPr>
          <p:cNvPr id="8" name="Изображение 7" descr="935d0c07bef7390bd93135230c18bf36.jp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613" y="4307636"/>
            <a:ext cx="1723381" cy="22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4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14400" y="-51000"/>
            <a:ext cx="7313613" cy="868362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eneva CY"/>
                <a:cs typeface="Geneva CY"/>
              </a:rPr>
              <a:t>Спасибо за победу!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eneva CY"/>
              <a:cs typeface="Geneva CY"/>
            </a:endParaRPr>
          </a:p>
        </p:txBody>
      </p:sp>
      <p:pic>
        <p:nvPicPr>
          <p:cNvPr id="7" name="Изображение 6" descr="Сканировать 143430004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20169" y="1741919"/>
            <a:ext cx="5468206" cy="43374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827388" y="1761533"/>
            <a:ext cx="4133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Geneva CY"/>
                <a:cs typeface="Geneva CY"/>
              </a:rPr>
              <a:t>«Я люблю!»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Geneva CY"/>
              <a:cs typeface="Geneva CY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27388" y="3361253"/>
            <a:ext cx="4035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neva CY"/>
                <a:cs typeface="Geneva CY"/>
              </a:rPr>
              <a:t>«Я помню!»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neva CY"/>
              <a:cs typeface="Geneva CY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54074" y="4921282"/>
            <a:ext cx="46179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neva CY"/>
                <a:cs typeface="Geneva CY"/>
              </a:rPr>
              <a:t>«Я горжусь!»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neva CY"/>
              <a:cs typeface="Geneva CY"/>
            </a:endParaRPr>
          </a:p>
        </p:txBody>
      </p:sp>
    </p:spTree>
    <p:extLst>
      <p:ext uri="{BB962C8B-B14F-4D97-AF65-F5344CB8AC3E}">
        <p14:creationId xmlns:p14="http://schemas.microsoft.com/office/powerpoint/2010/main" val="36974297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Чернильница">
  <a:themeElements>
    <a:clrScheme name="Чернильница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Чернильница">
      <a:majorFont>
        <a:latin typeface="Goudy Old Style"/>
        <a:ea typeface=""/>
        <a:cs typeface=""/>
        <a:font script="Jpan" typeface="ＭＳ 明朝"/>
      </a:majorFont>
      <a:minorFont>
        <a:latin typeface="Goudy Old Style"/>
        <a:ea typeface=""/>
        <a:cs typeface=""/>
        <a:font script="Jpan" typeface="ＭＳ 明朝"/>
      </a:minorFont>
    </a:fontScheme>
    <a:fmtScheme name="Чернильница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Чернильница.thmx</Template>
  <TotalTime>180</TotalTime>
  <Words>459</Words>
  <Application>Microsoft Macintosh PowerPoint</Application>
  <PresentationFormat>Экран (4:3)</PresentationFormat>
  <Paragraphs>23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Чернильница</vt:lpstr>
      <vt:lpstr>Презентация PowerPoint</vt:lpstr>
      <vt:lpstr>Презентация PowerPoint</vt:lpstr>
      <vt:lpstr>Олейник Дмитрий Семёнович</vt:lpstr>
      <vt:lpstr>Жизненные годы</vt:lpstr>
      <vt:lpstr>Трудные годы жизни</vt:lpstr>
      <vt:lpstr>Презентация PowerPoint</vt:lpstr>
      <vt:lpstr>Награжден Медалями:</vt:lpstr>
      <vt:lpstr>Спасибо за победу!</vt:lpstr>
    </vt:vector>
  </TitlesOfParts>
  <Company>МВидео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Салтыков</dc:creator>
  <cp:lastModifiedBy>Алексей Салтыков</cp:lastModifiedBy>
  <cp:revision>33</cp:revision>
  <dcterms:created xsi:type="dcterms:W3CDTF">2014-12-06T19:35:46Z</dcterms:created>
  <dcterms:modified xsi:type="dcterms:W3CDTF">2014-12-17T17:10:46Z</dcterms:modified>
</cp:coreProperties>
</file>