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3.jpg" ContentType="image/gif"/>
  <Override PartName="/ppt/media/image4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67" r:id="rId5"/>
    <p:sldId id="259" r:id="rId6"/>
    <p:sldId id="263" r:id="rId7"/>
    <p:sldId id="269" r:id="rId8"/>
    <p:sldId id="260" r:id="rId9"/>
    <p:sldId id="268" r:id="rId10"/>
    <p:sldId id="261" r:id="rId11"/>
    <p:sldId id="271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96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06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9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8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49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02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79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6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6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2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41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ECDB9-DB1B-464F-9082-F34C3C62179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9831-AD68-4CC6-9BF4-53667A74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2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772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«История </a:t>
            </a:r>
            <a:r>
              <a:rPr lang="ru-RU" sz="4000" b="1" dirty="0" smtClean="0">
                <a:solidFill>
                  <a:srgbClr val="FF0000"/>
                </a:solidFill>
              </a:rPr>
              <a:t>моей семьи </a:t>
            </a:r>
            <a:r>
              <a:rPr lang="ru-RU" sz="4000" b="1" dirty="0">
                <a:solidFill>
                  <a:srgbClr val="FF0000"/>
                </a:solidFill>
              </a:rPr>
              <a:t>в истории России»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8310"/>
            <a:ext cx="1796802" cy="149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6" y="670596"/>
            <a:ext cx="8305282" cy="62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44" y="4893274"/>
            <a:ext cx="2411760" cy="201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622180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ГБОУ СОШ № 1383    2 класс «Б»</a:t>
            </a:r>
            <a:endParaRPr lang="ru-RU" b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74" y="4847842"/>
            <a:ext cx="2738061" cy="205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58"/>
            <a:ext cx="4341701" cy="5398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" y="4437112"/>
            <a:ext cx="9078330" cy="2420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00" y="888722"/>
            <a:ext cx="4802299" cy="3548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7637" y="27958"/>
            <a:ext cx="4616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Бармин Александр Гаврилович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20" y="49409"/>
            <a:ext cx="1192212" cy="9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9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5955"/>
            <a:ext cx="9144001" cy="578204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29" y="16776"/>
            <a:ext cx="2120600" cy="159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476672"/>
            <a:ext cx="2128737" cy="159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58769"/>
          <a:stretch/>
        </p:blipFill>
        <p:spPr>
          <a:xfrm>
            <a:off x="-1" y="6719"/>
            <a:ext cx="7013129" cy="158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5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51" y="-16625"/>
            <a:ext cx="5164037" cy="688538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" y="27000"/>
            <a:ext cx="91440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" y="4213541"/>
            <a:ext cx="190182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72" y="4297640"/>
            <a:ext cx="1609794" cy="26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91" y="1577785"/>
            <a:ext cx="2243137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88" y="1446903"/>
            <a:ext cx="2119881" cy="282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4273523"/>
            <a:ext cx="210978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7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2852936"/>
            <a:ext cx="1873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Елкин</a:t>
            </a:r>
            <a:r>
              <a:rPr lang="ru-RU" sz="2000" b="1" dirty="0" smtClean="0"/>
              <a:t> Николай</a:t>
            </a:r>
          </a:p>
          <a:p>
            <a:r>
              <a:rPr lang="ru-RU" sz="2000" b="1" dirty="0" smtClean="0"/>
              <a:t>Арсеньевич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16282" y="4509120"/>
            <a:ext cx="14895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Елкина</a:t>
            </a:r>
            <a:endParaRPr lang="ru-RU" sz="2000" b="1" dirty="0" smtClean="0"/>
          </a:p>
          <a:p>
            <a:r>
              <a:rPr lang="ru-RU" sz="2000" b="1" dirty="0" smtClean="0"/>
              <a:t>Матрена</a:t>
            </a:r>
          </a:p>
          <a:p>
            <a:r>
              <a:rPr lang="ru-RU" sz="2000" b="1" dirty="0" smtClean="0"/>
              <a:t>Васильевна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52853" y="1556792"/>
            <a:ext cx="1749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Нестеров</a:t>
            </a:r>
          </a:p>
          <a:p>
            <a:r>
              <a:rPr lang="ru-RU" sz="2000" b="1" dirty="0" smtClean="0"/>
              <a:t>Петр</a:t>
            </a:r>
          </a:p>
          <a:p>
            <a:r>
              <a:rPr lang="ru-RU" sz="2000" b="1" dirty="0" smtClean="0"/>
              <a:t>Михайлович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2699047"/>
            <a:ext cx="3084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Толстиков </a:t>
            </a:r>
          </a:p>
          <a:p>
            <a:r>
              <a:rPr lang="ru-RU" sz="2000" b="1" dirty="0" smtClean="0"/>
              <a:t>Анатолий</a:t>
            </a:r>
          </a:p>
          <a:p>
            <a:r>
              <a:rPr lang="ru-RU" sz="2000" b="1" dirty="0" smtClean="0"/>
              <a:t>Иванович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62007" y="4647619"/>
            <a:ext cx="14809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Бармин</a:t>
            </a:r>
          </a:p>
          <a:p>
            <a:r>
              <a:rPr lang="ru-RU" sz="2000" b="1" dirty="0" smtClean="0"/>
              <a:t>Александр</a:t>
            </a:r>
          </a:p>
          <a:p>
            <a:r>
              <a:rPr lang="ru-RU" sz="2000" b="1" dirty="0" smtClean="0"/>
              <a:t>Гаврилович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404664"/>
            <a:ext cx="64312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</a:rPr>
              <a:t>m</a:t>
            </a:r>
            <a:endParaRPr lang="en-US" sz="4400" b="1" dirty="0" smtClean="0">
              <a:solidFill>
                <a:srgbClr val="FF0066"/>
              </a:solidFill>
            </a:endParaRPr>
          </a:p>
          <a:p>
            <a:r>
              <a:rPr lang="en-US" sz="4400" b="1" dirty="0">
                <a:solidFill>
                  <a:srgbClr val="FF0066"/>
                </a:solidFill>
              </a:rPr>
              <a:t>o</a:t>
            </a:r>
            <a:endParaRPr lang="en-US" sz="4400" b="1" dirty="0" smtClean="0">
              <a:solidFill>
                <a:srgbClr val="FF0066"/>
              </a:solidFill>
            </a:endParaRPr>
          </a:p>
          <a:p>
            <a:r>
              <a:rPr lang="en-US" sz="4400" b="1" dirty="0">
                <a:solidFill>
                  <a:srgbClr val="FF0066"/>
                </a:solidFill>
              </a:rPr>
              <a:t>y</a:t>
            </a:r>
            <a:endParaRPr lang="en-US" sz="4400" b="1" dirty="0" smtClean="0">
              <a:solidFill>
                <a:srgbClr val="FF0066"/>
              </a:solidFill>
            </a:endParaRPr>
          </a:p>
          <a:p>
            <a:r>
              <a:rPr lang="en-US" sz="4400" b="1" dirty="0">
                <a:solidFill>
                  <a:srgbClr val="FF0066"/>
                </a:solidFill>
              </a:rPr>
              <a:t>p</a:t>
            </a:r>
            <a:endParaRPr lang="en-US" sz="4400" b="1" dirty="0" smtClean="0">
              <a:solidFill>
                <a:srgbClr val="FF0066"/>
              </a:solidFill>
            </a:endParaRPr>
          </a:p>
          <a:p>
            <a:r>
              <a:rPr lang="en-US" sz="4400" b="1" dirty="0">
                <a:solidFill>
                  <a:srgbClr val="FF0066"/>
                </a:solidFill>
              </a:rPr>
              <a:t>o</a:t>
            </a:r>
            <a:endParaRPr lang="en-US" sz="4400" b="1" dirty="0" smtClean="0">
              <a:solidFill>
                <a:srgbClr val="FF0066"/>
              </a:solidFill>
            </a:endParaRPr>
          </a:p>
          <a:p>
            <a:r>
              <a:rPr lang="en-US" sz="4400" b="1" dirty="0">
                <a:solidFill>
                  <a:srgbClr val="FF0066"/>
                </a:solidFill>
              </a:rPr>
              <a:t>l</a:t>
            </a:r>
            <a:endParaRPr lang="en-US" sz="4400" b="1" dirty="0" smtClean="0">
              <a:solidFill>
                <a:srgbClr val="FF0066"/>
              </a:solidFill>
            </a:endParaRPr>
          </a:p>
          <a:p>
            <a:r>
              <a:rPr lang="en-US" sz="4400" b="1" dirty="0" smtClean="0">
                <a:solidFill>
                  <a:srgbClr val="FF0066"/>
                </a:solidFill>
              </a:rPr>
              <a:t>k.</a:t>
            </a:r>
          </a:p>
          <a:p>
            <a:r>
              <a:rPr lang="en-US" sz="4400" b="1" dirty="0">
                <a:solidFill>
                  <a:srgbClr val="FF0066"/>
                </a:solidFill>
              </a:rPr>
              <a:t>r</a:t>
            </a:r>
            <a:endParaRPr lang="en-US" sz="4400" b="1" dirty="0" smtClean="0">
              <a:solidFill>
                <a:srgbClr val="FF0066"/>
              </a:solidFill>
            </a:endParaRPr>
          </a:p>
          <a:p>
            <a:r>
              <a:rPr lang="en-US" sz="4400" b="1" dirty="0">
                <a:solidFill>
                  <a:srgbClr val="FF0066"/>
                </a:solidFill>
              </a:rPr>
              <a:t>u</a:t>
            </a:r>
            <a:endParaRPr lang="ru-RU" sz="4400" b="1" dirty="0">
              <a:solidFill>
                <a:srgbClr val="FF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0" y="692696"/>
            <a:ext cx="1143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66"/>
                </a:solidFill>
              </a:rPr>
              <a:t>Б  п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Е  о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С  л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С  к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М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Е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Р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Т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Н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Ы</a:t>
            </a:r>
          </a:p>
          <a:p>
            <a:r>
              <a:rPr lang="ru-RU" sz="3600" b="1" dirty="0" smtClean="0">
                <a:solidFill>
                  <a:srgbClr val="FF0066"/>
                </a:solidFill>
              </a:rPr>
              <a:t>Й</a:t>
            </a:r>
            <a:endParaRPr lang="ru-RU" sz="3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3"/>
            <a:ext cx="64624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Интернет ресурсы по поиску ветеранов</a:t>
            </a:r>
          </a:p>
          <a:p>
            <a:r>
              <a:rPr lang="ru-RU" sz="2800" b="1" dirty="0" smtClean="0"/>
              <a:t>Архив Министерства обороны</a:t>
            </a:r>
          </a:p>
          <a:p>
            <a:r>
              <a:rPr lang="ru-RU" sz="2800" b="1" dirty="0" smtClean="0"/>
              <a:t>Книга памяти участников ВОВ</a:t>
            </a:r>
          </a:p>
          <a:p>
            <a:r>
              <a:rPr lang="ru-RU" sz="2800" b="1" dirty="0" smtClean="0"/>
              <a:t>Подвиг </a:t>
            </a:r>
            <a:r>
              <a:rPr lang="ru-RU" sz="2800" b="1" dirty="0"/>
              <a:t>народа</a:t>
            </a:r>
          </a:p>
          <a:p>
            <a:r>
              <a:rPr lang="ru-RU" sz="2800" b="1" dirty="0"/>
              <a:t>Забытый полк</a:t>
            </a:r>
          </a:p>
          <a:p>
            <a:r>
              <a:rPr lang="ru-RU" sz="2800" b="1" dirty="0"/>
              <a:t>Победа 1945</a:t>
            </a:r>
          </a:p>
          <a:p>
            <a:r>
              <a:rPr lang="ru-RU" sz="2800" b="1" dirty="0"/>
              <a:t>Лица войны</a:t>
            </a:r>
          </a:p>
          <a:p>
            <a:r>
              <a:rPr lang="ru-RU" sz="2800" b="1" dirty="0" smtClean="0"/>
              <a:t>Мемориал</a:t>
            </a:r>
            <a:endParaRPr lang="ru-RU" sz="2800" b="1" dirty="0"/>
          </a:p>
          <a:p>
            <a:r>
              <a:rPr lang="ru-RU" sz="2800" b="1" dirty="0" smtClean="0"/>
              <a:t>1941-1945</a:t>
            </a:r>
            <a:endParaRPr lang="ru-RU" sz="2800" b="1" dirty="0"/>
          </a:p>
          <a:p>
            <a:r>
              <a:rPr lang="ru-RU" sz="2800" b="1" dirty="0" err="1"/>
              <a:t>Солдат.ру</a:t>
            </a:r>
            <a:endParaRPr lang="ru-RU" sz="2800" b="1" dirty="0"/>
          </a:p>
          <a:p>
            <a:r>
              <a:rPr lang="ru-RU" sz="2800" b="1" dirty="0"/>
              <a:t>Победители</a:t>
            </a:r>
          </a:p>
          <a:p>
            <a:r>
              <a:rPr lang="ru-RU" sz="2800" b="1" dirty="0"/>
              <a:t>Архивы </a:t>
            </a:r>
            <a:r>
              <a:rPr lang="ru-RU" sz="2800" b="1" dirty="0" err="1"/>
              <a:t>вов</a:t>
            </a:r>
            <a:endParaRPr lang="ru-RU" sz="2800" b="1" dirty="0"/>
          </a:p>
          <a:p>
            <a:r>
              <a:rPr lang="ru-RU" sz="2800" b="1" dirty="0"/>
              <a:t>Искатель</a:t>
            </a:r>
          </a:p>
          <a:p>
            <a:r>
              <a:rPr lang="ru-RU" sz="2800" b="1" dirty="0"/>
              <a:t>П</a:t>
            </a:r>
            <a:r>
              <a:rPr lang="ru-RU" sz="2800" b="1" dirty="0" smtClean="0"/>
              <a:t>обеда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75" y="1628800"/>
            <a:ext cx="644504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4" y="1340769"/>
            <a:ext cx="9172224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t="33237" b="18376"/>
          <a:stretch/>
        </p:blipFill>
        <p:spPr bwMode="auto">
          <a:xfrm>
            <a:off x="4051046" y="-59994"/>
            <a:ext cx="5092954" cy="14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4" y="-72129"/>
            <a:ext cx="2151952" cy="141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12209"/>
            <a:ext cx="1944260" cy="155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встава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017" y="6230815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84" y="571127"/>
            <a:ext cx="767301" cy="7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4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5"/>
          <a:stretch/>
        </p:blipFill>
        <p:spPr bwMode="auto">
          <a:xfrm>
            <a:off x="-60350" y="2752159"/>
            <a:ext cx="6552728" cy="410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2" r="18431" b="14001"/>
          <a:stretch/>
        </p:blipFill>
        <p:spPr bwMode="auto">
          <a:xfrm>
            <a:off x="5075436" y="25577"/>
            <a:ext cx="4068564" cy="278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2996952"/>
            <a:ext cx="2627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Ёлкин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Н</a:t>
            </a:r>
            <a:r>
              <a:rPr lang="ru-RU" sz="3200" b="1" dirty="0" smtClean="0">
                <a:solidFill>
                  <a:srgbClr val="FF0000"/>
                </a:solidFill>
              </a:rPr>
              <a:t>иколай Арсеньевич</a:t>
            </a:r>
          </a:p>
          <a:p>
            <a:endParaRPr lang="ru-RU" sz="3200" b="1" dirty="0"/>
          </a:p>
          <a:p>
            <a:r>
              <a:rPr lang="ru-RU" sz="2400" b="1" dirty="0" smtClean="0"/>
              <a:t>п</a:t>
            </a:r>
            <a:r>
              <a:rPr lang="ru-RU" sz="2400" b="1" dirty="0" smtClean="0"/>
              <a:t>рапрадедушка  </a:t>
            </a:r>
            <a:r>
              <a:rPr lang="ru-RU" sz="2400" b="1" dirty="0" smtClean="0"/>
              <a:t>Шуваловой Ираиды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49" y="25577"/>
            <a:ext cx="238442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6" b="8778"/>
          <a:stretch/>
        </p:blipFill>
        <p:spPr bwMode="auto">
          <a:xfrm>
            <a:off x="14532" y="0"/>
            <a:ext cx="2765417" cy="280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0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4"/>
          <a:stretch/>
        </p:blipFill>
        <p:spPr bwMode="auto">
          <a:xfrm>
            <a:off x="0" y="-889"/>
            <a:ext cx="9255307" cy="36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4994" r="5685" b="5028"/>
          <a:stretch/>
        </p:blipFill>
        <p:spPr bwMode="auto">
          <a:xfrm>
            <a:off x="4491459" y="3690248"/>
            <a:ext cx="4648737" cy="316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/>
          <a:stretch/>
        </p:blipFill>
        <p:spPr bwMode="auto">
          <a:xfrm>
            <a:off x="-19076" y="3690248"/>
            <a:ext cx="4832862" cy="319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5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10"/>
            <a:ext cx="4788024" cy="69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7748"/>
            <a:ext cx="4355976" cy="252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65" y="-44766"/>
            <a:ext cx="23812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1628801"/>
            <a:ext cx="34563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Толстиков Анатолий Иванович</a:t>
            </a:r>
          </a:p>
          <a:p>
            <a:r>
              <a:rPr lang="ru-RU" sz="2800" b="1" dirty="0" smtClean="0"/>
              <a:t>прадедушка </a:t>
            </a:r>
            <a:r>
              <a:rPr lang="ru-RU" sz="2800" b="1" dirty="0" smtClean="0"/>
              <a:t>Мусина </a:t>
            </a:r>
            <a:r>
              <a:rPr lang="ru-RU" sz="2800" b="1" dirty="0" smtClean="0"/>
              <a:t>Ярослава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98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7" y="0"/>
            <a:ext cx="6408713" cy="68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6256" y="328498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Аринино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1916833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Орехово-Зуево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" y="-8278"/>
            <a:ext cx="3622870" cy="216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" y="3431762"/>
            <a:ext cx="4575684" cy="3431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21649"/>
            <a:ext cx="1025079" cy="8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1" b="15693"/>
          <a:stretch/>
        </p:blipFill>
        <p:spPr>
          <a:xfrm>
            <a:off x="-49966" y="-142323"/>
            <a:ext cx="9193966" cy="513822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95" y="4995904"/>
            <a:ext cx="6955125" cy="186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7354" r="17936"/>
          <a:stretch/>
        </p:blipFill>
        <p:spPr>
          <a:xfrm>
            <a:off x="-1" y="4995903"/>
            <a:ext cx="2319703" cy="1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t="774" r="21385" b="-774"/>
          <a:stretch/>
        </p:blipFill>
        <p:spPr bwMode="auto">
          <a:xfrm>
            <a:off x="0" y="0"/>
            <a:ext cx="3431556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48" y="4437112"/>
            <a:ext cx="3567646" cy="236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0"/>
            <a:ext cx="238442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116632"/>
            <a:ext cx="33397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Нестеров Петр Михайлович</a:t>
            </a:r>
          </a:p>
          <a:p>
            <a:r>
              <a:rPr lang="ru-RU" sz="3200" b="1" dirty="0" smtClean="0"/>
              <a:t>(прадедушка Глухова Даниила)</a:t>
            </a:r>
            <a:endParaRPr lang="ru-R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51038"/>
            <a:ext cx="5724128" cy="381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6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1" y="0"/>
            <a:ext cx="9350012" cy="684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7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110</Words>
  <Application>Microsoft Office PowerPoint</Application>
  <PresentationFormat>Экран (4:3)</PresentationFormat>
  <Paragraphs>60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27</cp:revision>
  <dcterms:created xsi:type="dcterms:W3CDTF">2014-11-10T19:27:45Z</dcterms:created>
  <dcterms:modified xsi:type="dcterms:W3CDTF">2014-12-15T21:22:57Z</dcterms:modified>
</cp:coreProperties>
</file>