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8" r:id="rId4"/>
    <p:sldId id="259" r:id="rId5"/>
    <p:sldId id="260" r:id="rId6"/>
    <p:sldId id="264" r:id="rId7"/>
    <p:sldId id="262" r:id="rId8"/>
    <p:sldId id="261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4BF4-89F1-4BBD-A3ED-213B3FA1D9A6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130B-3DE8-422B-945E-685051D7C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0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4BF4-89F1-4BBD-A3ED-213B3FA1D9A6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130B-3DE8-422B-945E-685051D7C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70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4BF4-89F1-4BBD-A3ED-213B3FA1D9A6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130B-3DE8-422B-945E-685051D7C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74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4BF4-89F1-4BBD-A3ED-213B3FA1D9A6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130B-3DE8-422B-945E-685051D7C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416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4BF4-89F1-4BBD-A3ED-213B3FA1D9A6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130B-3DE8-422B-945E-685051D7C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6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4BF4-89F1-4BBD-A3ED-213B3FA1D9A6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130B-3DE8-422B-945E-685051D7C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028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4BF4-89F1-4BBD-A3ED-213B3FA1D9A6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130B-3DE8-422B-945E-685051D7C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375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4BF4-89F1-4BBD-A3ED-213B3FA1D9A6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130B-3DE8-422B-945E-685051D7C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64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4BF4-89F1-4BBD-A3ED-213B3FA1D9A6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130B-3DE8-422B-945E-685051D7C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33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4BF4-89F1-4BBD-A3ED-213B3FA1D9A6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130B-3DE8-422B-945E-685051D7C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58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4BF4-89F1-4BBD-A3ED-213B3FA1D9A6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130B-3DE8-422B-945E-685051D7C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643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A4BF4-89F1-4BBD-A3ED-213B3FA1D9A6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9130B-3DE8-422B-945E-685051D7C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45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17838"/>
            <a:ext cx="9144000" cy="1688757"/>
          </a:xfrm>
        </p:spPr>
        <p:txBody>
          <a:bodyPr>
            <a:normAutofit/>
          </a:bodyPr>
          <a:lstStyle/>
          <a:p>
            <a:r>
              <a:rPr lang="ru-RU" sz="8800" dirty="0" smtClean="0"/>
              <a:t>Мой прадедушка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Проект </a:t>
            </a:r>
            <a:r>
              <a:rPr lang="ru-RU" sz="2800" dirty="0" smtClean="0"/>
              <a:t>ученика 4 класса «Д» ГБОУСОШ №1980</a:t>
            </a:r>
          </a:p>
          <a:p>
            <a:r>
              <a:rPr lang="ru-RU" sz="2800" dirty="0" smtClean="0"/>
              <a:t>Степина </a:t>
            </a:r>
            <a:r>
              <a:rPr lang="ru-RU" sz="2800" dirty="0" smtClean="0"/>
              <a:t>Павла</a:t>
            </a:r>
          </a:p>
          <a:p>
            <a:r>
              <a:rPr lang="ru-RU" sz="2800" dirty="0" smtClean="0"/>
              <a:t>Классный руководитель: </a:t>
            </a:r>
            <a:r>
              <a:rPr lang="ru-RU" sz="2800" dirty="0" err="1" smtClean="0"/>
              <a:t>Броварник</a:t>
            </a:r>
            <a:r>
              <a:rPr lang="ru-RU" sz="2800" dirty="0" smtClean="0"/>
              <a:t> Елена Александровна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18836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086" y="263612"/>
            <a:ext cx="11434119" cy="2907956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Дорогой прадедушка, спасибо тебе большое! Ты для меня герой. Ты и миллионы других солдат подарили нам счастливое детство, дали возможность учиться. </a:t>
            </a:r>
            <a:br>
              <a:rPr lang="ru-RU" sz="2400" dirty="0" smtClean="0"/>
            </a:br>
            <a:r>
              <a:rPr lang="ru-RU" sz="2400" dirty="0" smtClean="0"/>
              <a:t>Ваш подвиг никогда не будет забыт! Прадедушка, я рассказал о тебе своим одноклассникам , учителям, и обязательно расскажу своим детям. </a:t>
            </a:r>
            <a:br>
              <a:rPr lang="ru-RU" sz="2400" dirty="0" smtClean="0"/>
            </a:br>
            <a:r>
              <a:rPr lang="ru-RU" sz="2400" dirty="0" smtClean="0"/>
              <a:t>Память о тебе всегда в моем сердце. </a:t>
            </a:r>
            <a:br>
              <a:rPr lang="ru-RU" sz="2400" dirty="0" smtClean="0"/>
            </a:br>
            <a:r>
              <a:rPr lang="ru-RU" sz="2400" dirty="0" smtClean="0"/>
              <a:t>Люди, прошедшие войну, очень смелые, мужественные, отважные.</a:t>
            </a:r>
            <a:br>
              <a:rPr lang="ru-RU" sz="2400" dirty="0" smtClean="0"/>
            </a:br>
            <a:r>
              <a:rPr lang="ru-RU" sz="2400" dirty="0" smtClean="0"/>
              <a:t>Я хочу  быть таким!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477795" y="6284055"/>
            <a:ext cx="10816281" cy="45719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30" name="Picture 6" descr="http://img-fotki.yandex.ru/get/6300/102699435.69b/0_891ff_c4323a5b_X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30" y="2693774"/>
            <a:ext cx="5387755" cy="380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430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606" y="365125"/>
            <a:ext cx="10957194" cy="1695495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На одном из Уроков Мужества  </a:t>
            </a:r>
            <a:r>
              <a:rPr lang="ru-RU" sz="3100" dirty="0" smtClean="0"/>
              <a:t>старшеклассники нашей школы поделились  </a:t>
            </a:r>
            <a:r>
              <a:rPr lang="ru-RU" sz="3100" dirty="0"/>
              <a:t>с нами </a:t>
            </a:r>
            <a:r>
              <a:rPr lang="ru-RU" sz="3100" dirty="0" smtClean="0"/>
              <a:t>опытом </a:t>
            </a:r>
            <a:r>
              <a:rPr lang="ru-RU" sz="3100" dirty="0"/>
              <a:t>создания «Книги Памяти</a:t>
            </a:r>
            <a:r>
              <a:rPr lang="ru-RU" sz="3100" dirty="0" smtClean="0"/>
              <a:t>» и передали нам свою эстафету.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606" y="1690688"/>
            <a:ext cx="11567867" cy="4272230"/>
          </a:xfrm>
        </p:spPr>
        <p:txBody>
          <a:bodyPr>
            <a:normAutofit/>
          </a:bodyPr>
          <a:lstStyle/>
          <a:p>
            <a:endParaRPr lang="ru-RU" sz="2400" b="1" dirty="0" smtClean="0">
              <a:latin typeface="+mj-lt"/>
            </a:endParaRPr>
          </a:p>
          <a:p>
            <a:pPr marL="0" indent="0">
              <a:buNone/>
            </a:pPr>
            <a:r>
              <a:rPr lang="ru-RU" dirty="0">
                <a:latin typeface="+mj-lt"/>
              </a:rPr>
              <a:t>К нам в школу приезжала корреспондент  «Русского радио».   Для передачи «Учебный год» </a:t>
            </a:r>
            <a:r>
              <a:rPr lang="ru-RU" dirty="0" smtClean="0">
                <a:latin typeface="+mj-lt"/>
              </a:rPr>
              <a:t>мы рассказывали </a:t>
            </a:r>
            <a:r>
              <a:rPr lang="ru-RU" dirty="0">
                <a:latin typeface="+mj-lt"/>
              </a:rPr>
              <a:t>о том, как </a:t>
            </a:r>
            <a:r>
              <a:rPr lang="ru-RU" dirty="0" smtClean="0">
                <a:latin typeface="+mj-lt"/>
              </a:rPr>
              <a:t>собираем </a:t>
            </a:r>
            <a:r>
              <a:rPr lang="ru-RU" dirty="0">
                <a:latin typeface="+mj-lt"/>
              </a:rPr>
              <a:t>и </a:t>
            </a:r>
            <a:r>
              <a:rPr lang="ru-RU" dirty="0" smtClean="0">
                <a:latin typeface="+mj-lt"/>
              </a:rPr>
              <a:t>записываем </a:t>
            </a:r>
            <a:r>
              <a:rPr lang="ru-RU" dirty="0">
                <a:latin typeface="+mj-lt"/>
              </a:rPr>
              <a:t>военные истории своей семьи. Как </a:t>
            </a:r>
            <a:r>
              <a:rPr lang="ru-RU" dirty="0" smtClean="0">
                <a:latin typeface="+mj-lt"/>
              </a:rPr>
              <a:t>важно  </a:t>
            </a:r>
            <a:r>
              <a:rPr lang="ru-RU" dirty="0">
                <a:latin typeface="+mj-lt"/>
              </a:rPr>
              <a:t>п</a:t>
            </a:r>
            <a:r>
              <a:rPr lang="ru-RU" dirty="0" smtClean="0">
                <a:latin typeface="+mj-lt"/>
              </a:rPr>
              <a:t>омнить </a:t>
            </a:r>
            <a:r>
              <a:rPr lang="ru-RU" dirty="0">
                <a:latin typeface="+mj-lt"/>
              </a:rPr>
              <a:t>о войне, о героизме и мужестве </a:t>
            </a:r>
            <a:r>
              <a:rPr lang="ru-RU" dirty="0" smtClean="0">
                <a:latin typeface="+mj-lt"/>
              </a:rPr>
              <a:t>людей. Ведь бороться </a:t>
            </a:r>
            <a:r>
              <a:rPr lang="ru-RU" dirty="0">
                <a:latin typeface="+mj-lt"/>
              </a:rPr>
              <a:t>за мир - обязанность всех живущих на земле.</a:t>
            </a:r>
            <a:r>
              <a:rPr lang="ru-RU" dirty="0" smtClean="0">
                <a:latin typeface="+mj-lt"/>
              </a:rPr>
              <a:t>  </a:t>
            </a:r>
            <a:r>
              <a:rPr lang="ru-RU" dirty="0">
                <a:latin typeface="+mj-lt"/>
              </a:rPr>
              <a:t>Я поделился историей о моем </a:t>
            </a:r>
            <a:r>
              <a:rPr lang="ru-RU" dirty="0" smtClean="0">
                <a:latin typeface="+mj-lt"/>
              </a:rPr>
              <a:t>прадедушке. История </a:t>
            </a:r>
            <a:r>
              <a:rPr lang="ru-RU" dirty="0">
                <a:latin typeface="+mj-lt"/>
              </a:rPr>
              <a:t>о </a:t>
            </a:r>
            <a:r>
              <a:rPr lang="ru-RU" dirty="0" smtClean="0">
                <a:latin typeface="+mj-lt"/>
              </a:rPr>
              <a:t>нём станет </a:t>
            </a:r>
            <a:r>
              <a:rPr lang="ru-RU" dirty="0">
                <a:latin typeface="+mj-lt"/>
              </a:rPr>
              <a:t>одной из страничек нашей </a:t>
            </a:r>
            <a:r>
              <a:rPr lang="ru-RU" dirty="0" smtClean="0">
                <a:latin typeface="+mj-lt"/>
              </a:rPr>
              <a:t>книги.</a:t>
            </a:r>
          </a:p>
          <a:p>
            <a:pPr marL="0" indent="0">
              <a:buNone/>
            </a:pPr>
            <a:endParaRPr lang="ru-RU" dirty="0">
              <a:latin typeface="+mj-lt"/>
            </a:endParaRPr>
          </a:p>
        </p:txBody>
      </p:sp>
      <p:pic>
        <p:nvPicPr>
          <p:cNvPr id="1028" name="Picture 4" descr="http://www.admmuji.ru/im/knig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314" y="4508678"/>
            <a:ext cx="5060369" cy="220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577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395" y="346509"/>
            <a:ext cx="4880009" cy="6103632"/>
          </a:xfrm>
        </p:spPr>
        <p:txBody>
          <a:bodyPr>
            <a:normAutofit/>
          </a:bodyPr>
          <a:lstStyle/>
          <a:p>
            <a:r>
              <a:rPr lang="ru-RU" sz="2700" dirty="0"/>
              <a:t>Мой прадедушка - </a:t>
            </a:r>
            <a:r>
              <a:rPr lang="ru-RU" sz="2700" b="1" dirty="0"/>
              <a:t>Крючков Михаил Васильевич, родился в 1926 году</a:t>
            </a:r>
            <a:r>
              <a:rPr lang="ru-RU" sz="2700" b="1" dirty="0" smtClean="0"/>
              <a:t>.</a:t>
            </a:r>
            <a:br>
              <a:rPr lang="ru-RU" sz="2700" b="1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Во время войны служил на Балтийском флоте, в звании старшина второй статьи.</a:t>
            </a:r>
            <a:br>
              <a:rPr lang="ru-RU" sz="2700" dirty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ru-RU" sz="2700" dirty="0" smtClean="0"/>
              <a:t>Он </a:t>
            </a:r>
            <a:r>
              <a:rPr lang="ru-RU" sz="2700" dirty="0"/>
              <a:t>пошёл на фронт в 18 </a:t>
            </a:r>
            <a:r>
              <a:rPr lang="ru-RU" sz="2700" dirty="0" smtClean="0"/>
              <a:t>лет.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C:\Users\Любочка\Desktop\File020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405" y="413886"/>
            <a:ext cx="4543124" cy="6275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374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</a:t>
            </a:r>
            <a:r>
              <a:rPr lang="ru-RU" sz="2400" dirty="0" smtClean="0"/>
              <a:t>радедушка </a:t>
            </a:r>
            <a:r>
              <a:rPr lang="ru-RU" sz="2400" dirty="0"/>
              <a:t>плавал на крейсере </a:t>
            </a:r>
            <a:r>
              <a:rPr lang="ru-RU" sz="2400" b="1" dirty="0"/>
              <a:t>«Максим Горький»</a:t>
            </a:r>
            <a:r>
              <a:rPr lang="ru-RU" sz="2400" dirty="0"/>
              <a:t> - это большой боевой корабль, который выполнял разные военные задания на море.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2050" name="Picture 2" descr="http://www.navsource.narod.ru/photos/02/064/02064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871" y="1426952"/>
            <a:ext cx="7998168" cy="51438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405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734" y="527222"/>
            <a:ext cx="10497065" cy="1163466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начале войны  </a:t>
            </a:r>
            <a:r>
              <a:rPr lang="ru-RU" sz="2400" dirty="0"/>
              <a:t>крейсер </a:t>
            </a:r>
            <a:r>
              <a:rPr lang="ru-RU" sz="2400" dirty="0" smtClean="0"/>
              <a:t>подорвался на мине в Финском заливе, потеряв носовую часть, </a:t>
            </a:r>
            <a:r>
              <a:rPr lang="ru-RU" sz="2400" dirty="0"/>
              <a:t>но благодаря находчивости  и быстрым действиям </a:t>
            </a:r>
            <a:r>
              <a:rPr lang="ru-RU" sz="2400" dirty="0" smtClean="0"/>
              <a:t>команды, </a:t>
            </a:r>
            <a:r>
              <a:rPr lang="ru-RU" sz="2400" dirty="0"/>
              <a:t>сумел задним ходом доплыть в порт и не затонуть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28" name="Picture 4" descr="http://www.navsource.narod.ru/photos/02/064/020640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522" y="1565560"/>
            <a:ext cx="7965989" cy="4702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818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Крейсер участвовал в обороне Ленинграда. Обстреливал немецкие позиции в январе 1944 года под Ленинградом.</a:t>
            </a:r>
            <a:br>
              <a:rPr lang="ru-RU" sz="2400" dirty="0"/>
            </a:br>
            <a:r>
              <a:rPr lang="ru-RU" sz="2400" dirty="0"/>
              <a:t>22 марта 1944 года награжден орденом Красного Знамени.</a:t>
            </a:r>
            <a:br>
              <a:rPr lang="ru-RU" sz="2400" dirty="0"/>
            </a:br>
            <a:r>
              <a:rPr lang="ru-RU" sz="2400" dirty="0"/>
              <a:t>Мой прадедушка после войны прослужил на этом корабле ещё 7 лет.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078" name="Picture 6" descr="http://cs606120.vk.me/v606120159/17de/Y_9LrGcrGB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196" y="1825625"/>
            <a:ext cx="6521608" cy="43513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649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68251" cy="1325563"/>
          </a:xfrm>
        </p:spPr>
        <p:txBody>
          <a:bodyPr>
            <a:noAutofit/>
          </a:bodyPr>
          <a:lstStyle/>
          <a:p>
            <a:r>
              <a:rPr lang="ru-RU" sz="3200" dirty="0"/>
              <a:t>Прадедушка был награжден медалями  «За боевые заслуги</a:t>
            </a:r>
            <a:r>
              <a:rPr lang="ru-RU" sz="3200" dirty="0" smtClean="0"/>
              <a:t>»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 </a:t>
            </a:r>
            <a:r>
              <a:rPr lang="ru-RU" sz="3200" dirty="0"/>
              <a:t>Медалью «За взятие Кенигсберга» (город Кенигсберг сейчас называется город Калининград)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Объект 3" descr="Medal for Merit in Combat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078" y="1912015"/>
            <a:ext cx="1788737" cy="317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zonawar.ru/images/ordena_medali/medali_SSSR/kineksber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12015"/>
            <a:ext cx="2281718" cy="3709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2381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D:\Изображения\Дедовские военные\Изображение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995" y="122316"/>
            <a:ext cx="9274573" cy="65576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580606" y="122316"/>
            <a:ext cx="2141838" cy="6286723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К </a:t>
            </a:r>
            <a:r>
              <a:rPr lang="ru-RU" sz="2200" dirty="0"/>
              <a:t>сожалению, сейчас моего прадедушки уже нет в живых. Он умер в </a:t>
            </a:r>
            <a:r>
              <a:rPr lang="ru-RU" sz="2200" dirty="0" smtClean="0"/>
              <a:t>ноябре 2003 года, не дожив  два месяца до моего рождения.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Я его даже не видел, но очень много о нем знаю. 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Сохранились его фотографии, открытки ,которые он присылал с фронта.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67891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502" y="554595"/>
            <a:ext cx="4034482" cy="5896931"/>
          </a:xfrm>
        </p:spPr>
        <p:txBody>
          <a:bodyPr>
            <a:normAutofit/>
          </a:bodyPr>
          <a:lstStyle/>
          <a:p>
            <a:r>
              <a:rPr lang="ru-RU" sz="3600" dirty="0"/>
              <a:t>И</a:t>
            </a:r>
            <a:r>
              <a:rPr lang="ru-RU" sz="3600" dirty="0" smtClean="0"/>
              <a:t>з </a:t>
            </a:r>
            <a:r>
              <a:rPr lang="ru-RU" sz="3600" dirty="0"/>
              <a:t>конструктора </a:t>
            </a:r>
            <a:r>
              <a:rPr lang="ru-RU" sz="3600" dirty="0" smtClean="0"/>
              <a:t>«</a:t>
            </a:r>
            <a:r>
              <a:rPr lang="en-US" sz="3600" dirty="0" smtClean="0"/>
              <a:t>Lego</a:t>
            </a:r>
            <a:r>
              <a:rPr lang="ru-RU" sz="3600" dirty="0" smtClean="0"/>
              <a:t>» </a:t>
            </a:r>
            <a:r>
              <a:rPr lang="ru-RU" sz="3600" dirty="0"/>
              <a:t>я попытался собрать </a:t>
            </a:r>
            <a:r>
              <a:rPr lang="ru-RU" sz="3600" dirty="0" smtClean="0"/>
              <a:t>крейсер «Максим </a:t>
            </a:r>
            <a:r>
              <a:rPr lang="ru-RU" sz="3600" dirty="0"/>
              <a:t>Горький»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154" y="352611"/>
            <a:ext cx="4158373" cy="60598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92333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5286</TotalTime>
  <Words>271</Words>
  <Application>Microsoft Office PowerPoint</Application>
  <PresentationFormat>Широкоэкранный</PresentationFormat>
  <Paragraphs>16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Мой прадедушка</vt:lpstr>
      <vt:lpstr>На одном из Уроков Мужества  старшеклассники нашей школы поделились  с нами опытом создания «Книги Памяти» и передали нам свою эстафету. </vt:lpstr>
      <vt:lpstr>Мой прадедушка - Крючков Михаил Васильевич, родился в 1926 году.  Во время войны служил на Балтийском флоте, в звании старшина второй статьи.  Он пошёл на фронт в 18 лет. </vt:lpstr>
      <vt:lpstr>Прадедушка плавал на крейсере «Максим Горький» - это большой боевой корабль, который выполнял разные военные задания на море.  </vt:lpstr>
      <vt:lpstr>В начале войны  крейсер подорвался на мине в Финском заливе, потеряв носовую часть, но благодаря находчивости  и быстрым действиям команды, сумел задним ходом доплыть в порт и не затонуть.  </vt:lpstr>
      <vt:lpstr>Крейсер участвовал в обороне Ленинграда. Обстреливал немецкие позиции в январе 1944 года под Ленинградом. 22 марта 1944 года награжден орденом Красного Знамени. Мой прадедушка после войны прослужил на этом корабле ещё 7 лет.  </vt:lpstr>
      <vt:lpstr>Прадедушка был награжден медалями  «За боевые заслуги»  Медалью «За взятие Кенигсберга» (город Кенигсберг сейчас называется город Калининград) </vt:lpstr>
      <vt:lpstr>К сожалению, сейчас моего прадедушки уже нет в живых. Он умер в ноябре 2003 года, не дожив  два месяца до моего рождения.  Я его даже не видел, но очень много о нем знаю.   Сохранились его фотографии, открытки ,которые он присылал с фронта.   </vt:lpstr>
      <vt:lpstr>Из конструктора «Lego» я попытался собрать крейсер «Максим Горький»</vt:lpstr>
      <vt:lpstr>Дорогой прадедушка, спасибо тебе большое! Ты для меня герой. Ты и миллионы других солдат подарили нам счастливое детство, дали возможность учиться.  Ваш подвиг никогда не будет забыт! Прадедушка, я рассказал о тебе своим одноклассникам , учителям, и обязательно расскажу своим детям.  Память о тебе всегда в моем сердце.  Люди, прошедшие войну, очень смелые, мужественные, отважные. Я хочу  быть таким!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Любочка</dc:creator>
  <cp:lastModifiedBy>Любочка</cp:lastModifiedBy>
  <cp:revision>22</cp:revision>
  <dcterms:created xsi:type="dcterms:W3CDTF">2014-11-16T15:07:07Z</dcterms:created>
  <dcterms:modified xsi:type="dcterms:W3CDTF">2014-12-21T15:01:13Z</dcterms:modified>
</cp:coreProperties>
</file>