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9" r:id="rId3"/>
    <p:sldId id="257" r:id="rId4"/>
    <p:sldId id="258" r:id="rId5"/>
    <p:sldId id="261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105" d="100"/>
          <a:sy n="105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FED0D6-B745-4AA9-BA3A-E244CEDDD35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AC2CF6-765A-4BB4-86A5-3E704448F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704856" cy="31683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Московский интернет-конкурс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«Страница семейной славы 2014»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Государственное бюджетное профессиональное  учреждение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Политехнический колледж №39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Автор работы : студент 1-го курса отделения «Технология машиностроения» </a:t>
            </a:r>
          </a:p>
          <a:p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Фуфаев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Александр Константинович 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Преподаватель истории : Вернигора Елена Борисовна 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517232"/>
            <a:ext cx="7772400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176464" cy="521744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Город </a:t>
            </a:r>
            <a:r>
              <a:rPr lang="ru-RU" dirty="0"/>
              <a:t>Ступино имеет тоже интересную историю связанную с </a:t>
            </a:r>
            <a:r>
              <a:rPr lang="ru-RU" dirty="0" smtClean="0"/>
              <a:t>Великой </a:t>
            </a:r>
            <a:r>
              <a:rPr lang="ru-RU" smtClean="0"/>
              <a:t>Отечественной войной  </a:t>
            </a:r>
            <a:r>
              <a:rPr lang="ru-RU" dirty="0"/>
              <a:t>Этот город был основан в 1938 году , рядом с рекой Ока и городом Кашира . До войны там был машиностроительный комбинат . А во время войны , когда фашисты приближались к городу Кашира ,был приказ чтоб в Ступино расформировали машиностроительный завод и вместо него сделали завод по изготовлению запчастей для самолетов , вертолетов . В наши дни до сих пор этот завод работает и делает крылья , двигатели и различные запчасти для авиатехники .</a:t>
            </a:r>
          </a:p>
          <a:p>
            <a:endParaRPr lang="ru-RU" dirty="0"/>
          </a:p>
        </p:txBody>
      </p:sp>
      <p:pic>
        <p:nvPicPr>
          <p:cNvPr id="5" name="Содержимое 4" descr="stupino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464496" cy="3282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    </a:t>
            </a:r>
            <a:r>
              <a:rPr lang="ru-RU" sz="2600" dirty="0" smtClean="0"/>
              <a:t>      2  </a:t>
            </a:r>
            <a:r>
              <a:rPr lang="ru-RU" sz="2600" dirty="0"/>
              <a:t>сентября  весь  </a:t>
            </a:r>
            <a:r>
              <a:rPr lang="ru-RU" sz="2600" dirty="0" smtClean="0"/>
              <a:t>мир будет отмечать  </a:t>
            </a:r>
            <a:r>
              <a:rPr lang="ru-RU" sz="2600" dirty="0"/>
              <a:t>70-летие  окончания  Второй  Мировой  Войны.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      </a:t>
            </a:r>
            <a:r>
              <a:rPr lang="en-US" dirty="0" smtClean="0"/>
              <a:t>  </a:t>
            </a:r>
            <a:r>
              <a:rPr lang="ru-RU" dirty="0" smtClean="0"/>
              <a:t>Эта </a:t>
            </a:r>
            <a:r>
              <a:rPr lang="ru-RU" dirty="0"/>
              <a:t>война по своему размаху и </a:t>
            </a:r>
            <a:r>
              <a:rPr lang="ru-RU" dirty="0" smtClean="0"/>
              <a:t>напряженности, </a:t>
            </a:r>
            <a:r>
              <a:rPr lang="ru-RU" dirty="0"/>
              <a:t>по числу участвовавших в ней людей колоссальна. Если в Первой мировой войне </a:t>
            </a:r>
            <a:r>
              <a:rPr lang="ru-RU" dirty="0" smtClean="0"/>
              <a:t>(1914-1918 </a:t>
            </a:r>
            <a:r>
              <a:rPr lang="ru-RU" dirty="0"/>
              <a:t>г</a:t>
            </a:r>
            <a:r>
              <a:rPr lang="ru-RU" dirty="0" smtClean="0"/>
              <a:t>.) </a:t>
            </a:r>
            <a:r>
              <a:rPr lang="ru-RU" dirty="0"/>
              <a:t>участвовало 36 государств с населением свыше 1 млрд. человек  , то в войне </a:t>
            </a:r>
            <a:r>
              <a:rPr lang="ru-RU" dirty="0" smtClean="0"/>
              <a:t>(1939-1945 </a:t>
            </a:r>
            <a:r>
              <a:rPr lang="ru-RU" dirty="0"/>
              <a:t>г</a:t>
            </a:r>
            <a:r>
              <a:rPr lang="ru-RU" dirty="0" smtClean="0"/>
              <a:t>.) </a:t>
            </a:r>
            <a:r>
              <a:rPr lang="ru-RU" dirty="0"/>
              <a:t>– 61 </a:t>
            </a:r>
            <a:r>
              <a:rPr lang="ru-RU" dirty="0" smtClean="0"/>
              <a:t>государство </a:t>
            </a:r>
            <a:r>
              <a:rPr lang="ru-RU" dirty="0"/>
              <a:t>с населением  1.700 </a:t>
            </a:r>
            <a:r>
              <a:rPr lang="ru-RU" dirty="0" err="1"/>
              <a:t>млн</a:t>
            </a:r>
            <a:r>
              <a:rPr lang="ru-RU" dirty="0"/>
              <a:t> . человек .</a:t>
            </a:r>
          </a:p>
        </p:txBody>
      </p:sp>
      <p:pic>
        <p:nvPicPr>
          <p:cNvPr id="8" name="Содержимое 7" descr="За Родину-мать!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9069" y="1905000"/>
            <a:ext cx="285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40386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службу этой войне были поставлены гигантские производительные силы : </a:t>
            </a:r>
            <a:r>
              <a:rPr lang="ru-RU" dirty="0" smtClean="0"/>
              <a:t> работали тысячи </a:t>
            </a:r>
            <a:r>
              <a:rPr lang="ru-RU" dirty="0"/>
              <a:t>предприятий , миллионы рабочих </a:t>
            </a:r>
            <a:r>
              <a:rPr lang="ru-RU" dirty="0" smtClean="0"/>
              <a:t>с</a:t>
            </a:r>
            <a:r>
              <a:rPr lang="ru-RU" dirty="0" smtClean="0"/>
              <a:t>обирали </a:t>
            </a:r>
            <a:r>
              <a:rPr lang="ru-RU" dirty="0" smtClean="0"/>
              <a:t> </a:t>
            </a:r>
            <a:r>
              <a:rPr lang="ru-RU" dirty="0"/>
              <a:t>самолеты , танки , изготовляли </a:t>
            </a:r>
            <a:r>
              <a:rPr lang="ru-RU" dirty="0" smtClean="0"/>
              <a:t>пулеметы, винтовки  </a:t>
            </a:r>
            <a:r>
              <a:rPr lang="ru-RU" dirty="0"/>
              <a:t>и </a:t>
            </a:r>
            <a:r>
              <a:rPr lang="ru-RU" dirty="0" smtClean="0"/>
              <a:t>другое оружие </a:t>
            </a:r>
            <a:r>
              <a:rPr lang="ru-RU" dirty="0"/>
              <a:t>смерти . Боевые действия развернулись сразу на трех континентах – в Европе , Азии и Африке . А решающим фронтом был советско-германский фронт .</a:t>
            </a:r>
          </a:p>
          <a:p>
            <a:endParaRPr lang="ru-RU" dirty="0"/>
          </a:p>
        </p:txBody>
      </p:sp>
      <p:pic>
        <p:nvPicPr>
          <p:cNvPr id="7" name="Содержимое 6" descr="big_374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9269" y="765175"/>
            <a:ext cx="3646938" cy="538956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58800" dist="88900" dir="13140000" sx="102000" sy="102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913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>
            <a:normAutofit/>
          </a:bodyPr>
          <a:lstStyle/>
          <a:p>
            <a:r>
              <a:rPr lang="ru-RU" dirty="0" smtClean="0"/>
              <a:t>     Частью </a:t>
            </a:r>
            <a:r>
              <a:rPr lang="ru-RU" dirty="0"/>
              <a:t>этой войны </a:t>
            </a:r>
            <a:r>
              <a:rPr lang="ru-RU" dirty="0" smtClean="0"/>
              <a:t> </a:t>
            </a:r>
            <a:r>
              <a:rPr lang="ru-RU" dirty="0"/>
              <a:t>была Великая Отечественная Война Советского Союза против фашистской Германии . Эта война называется Отечественной </a:t>
            </a:r>
            <a:r>
              <a:rPr lang="ru-RU" dirty="0" smtClean="0"/>
              <a:t>потому,   </a:t>
            </a:r>
            <a:r>
              <a:rPr lang="ru-RU" dirty="0"/>
              <a:t>что </a:t>
            </a:r>
            <a:r>
              <a:rPr lang="ru-RU" dirty="0" smtClean="0"/>
              <a:t>на защиту </a:t>
            </a:r>
            <a:r>
              <a:rPr lang="ru-RU" dirty="0" smtClean="0"/>
              <a:t>Родины </a:t>
            </a:r>
            <a:r>
              <a:rPr lang="ru-RU" dirty="0" smtClean="0"/>
              <a:t>встал весь народ :</a:t>
            </a:r>
            <a:r>
              <a:rPr lang="ru-RU" dirty="0" smtClean="0"/>
              <a:t> </a:t>
            </a:r>
            <a:r>
              <a:rPr lang="ru-RU" dirty="0" smtClean="0"/>
              <a:t>мужчины , женщины , старики , дети 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 descr="_rodin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764704"/>
            <a:ext cx="367240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Каждая </a:t>
            </a:r>
            <a:r>
              <a:rPr lang="ru-RU" dirty="0"/>
              <a:t>семья в нашей стране испытала горечь потерь </a:t>
            </a:r>
            <a:r>
              <a:rPr lang="ru-RU" dirty="0" smtClean="0"/>
              <a:t>: </a:t>
            </a:r>
            <a:r>
              <a:rPr lang="ru-RU" dirty="0"/>
              <a:t>сына , дочери , </a:t>
            </a:r>
            <a:r>
              <a:rPr lang="ru-RU" dirty="0" smtClean="0"/>
              <a:t>мужа…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руки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4427984" y="1556792"/>
            <a:ext cx="4392488" cy="3769429"/>
          </a:xfrm>
          <a:effectLst>
            <a:outerShdw blurRad="139700" dist="88900" dir="5280000" algn="ctr" rotWithShape="0">
              <a:srgbClr val="000000">
                <a:alpha val="96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690864" cy="5217443"/>
          </a:xfrm>
        </p:spPr>
        <p:txBody>
          <a:bodyPr>
            <a:normAutofit fontScale="92500"/>
          </a:bodyPr>
          <a:lstStyle/>
          <a:p>
            <a:r>
              <a:rPr lang="ru-RU" dirty="0"/>
              <a:t>О тех тяжелых днях я узнал от своей бабушки , Толстых Любовь Васильевны </a:t>
            </a:r>
            <a:r>
              <a:rPr lang="ru-RU" dirty="0" smtClean="0"/>
              <a:t>. </a:t>
            </a:r>
            <a:r>
              <a:rPr lang="ru-RU" dirty="0"/>
              <a:t>В моей семье участником войны был мой прапрадед  Демин Иван Акимович . Он родился в деревне </a:t>
            </a:r>
            <a:r>
              <a:rPr lang="ru-RU" dirty="0" err="1"/>
              <a:t>Ханеевка</a:t>
            </a:r>
            <a:r>
              <a:rPr lang="ru-RU" dirty="0"/>
              <a:t> Липецкой области . Будучи еще маленьким  , он с семьей переехал в город Ступино в Московской области . А призвали его защищать </a:t>
            </a:r>
            <a:r>
              <a:rPr lang="ru-RU" dirty="0" smtClean="0"/>
              <a:t>Родину </a:t>
            </a:r>
            <a:r>
              <a:rPr lang="ru-RU" dirty="0"/>
              <a:t>из д. </a:t>
            </a:r>
            <a:r>
              <a:rPr lang="ru-RU" dirty="0" err="1"/>
              <a:t>Малино</a:t>
            </a:r>
            <a:r>
              <a:rPr lang="ru-RU" dirty="0"/>
              <a:t> , </a:t>
            </a:r>
            <a:r>
              <a:rPr lang="ru-RU" dirty="0" smtClean="0"/>
              <a:t>Ступинского района.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бабуш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052736"/>
            <a:ext cx="2362402" cy="32290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3"/>
            <a:ext cx="453650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Мой прапрадед участвовал в Смоленском сражении , в боях под городом Ельня . </a:t>
            </a:r>
            <a:r>
              <a:rPr lang="ru-RU" dirty="0" smtClean="0"/>
              <a:t>Он </a:t>
            </a:r>
            <a:r>
              <a:rPr lang="ru-RU" dirty="0"/>
              <a:t>рассказывал бабушке </a:t>
            </a:r>
            <a:r>
              <a:rPr lang="ru-RU" dirty="0" smtClean="0"/>
              <a:t>: « </a:t>
            </a:r>
            <a:r>
              <a:rPr lang="ru-RU" dirty="0" smtClean="0"/>
              <a:t>Лето </a:t>
            </a:r>
            <a:r>
              <a:rPr lang="ru-RU" dirty="0"/>
              <a:t>1941 – фашисты рвались к Смоленску и Москве .Наши войска сдерживали натиск фашистов около полутора </a:t>
            </a:r>
            <a:r>
              <a:rPr lang="ru-RU" dirty="0" smtClean="0"/>
              <a:t>месяцев </a:t>
            </a:r>
            <a:r>
              <a:rPr lang="ru-RU" dirty="0"/>
              <a:t>. Я потерял много друзей  с которыми уходил на </a:t>
            </a:r>
            <a:r>
              <a:rPr lang="ru-RU" dirty="0" smtClean="0"/>
              <a:t>фронт </a:t>
            </a:r>
            <a:r>
              <a:rPr lang="ru-RU" dirty="0"/>
              <a:t>. </a:t>
            </a:r>
            <a:r>
              <a:rPr lang="ru-RU" dirty="0" smtClean="0"/>
              <a:t> Ельня </a:t>
            </a:r>
            <a:r>
              <a:rPr lang="ru-RU" dirty="0"/>
              <a:t>– это второе Бородино </a:t>
            </a:r>
            <a:r>
              <a:rPr lang="ru-RU" dirty="0" smtClean="0"/>
              <a:t>. Когда </a:t>
            </a:r>
            <a:r>
              <a:rPr lang="ru-RU" dirty="0"/>
              <a:t>у наших солдат заканчивались патроны , </a:t>
            </a:r>
            <a:r>
              <a:rPr lang="ru-RU" dirty="0" smtClean="0"/>
              <a:t> </a:t>
            </a:r>
            <a:r>
              <a:rPr lang="ru-RU" dirty="0"/>
              <a:t>они использовали штыки и саперные </a:t>
            </a:r>
            <a:r>
              <a:rPr lang="ru-RU" dirty="0" smtClean="0"/>
              <a:t>лопатки 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4248471" cy="31683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2048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Спасибо </a:t>
            </a:r>
            <a:r>
              <a:rPr lang="ru-RU" dirty="0"/>
              <a:t>Смоленским ребятам </a:t>
            </a:r>
            <a:r>
              <a:rPr lang="ru-RU" dirty="0" smtClean="0"/>
              <a:t> </a:t>
            </a:r>
            <a:r>
              <a:rPr lang="ru-RU" dirty="0"/>
              <a:t>. Все местные </a:t>
            </a:r>
            <a:r>
              <a:rPr lang="ru-RU" dirty="0" smtClean="0"/>
              <a:t>жители помогали </a:t>
            </a:r>
            <a:r>
              <a:rPr lang="ru-RU" dirty="0"/>
              <a:t>нашим солдатам </a:t>
            </a:r>
            <a:r>
              <a:rPr lang="ru-RU" dirty="0" smtClean="0"/>
              <a:t>: оказывали медицинскую помощь </a:t>
            </a:r>
            <a:r>
              <a:rPr lang="ru-RU" dirty="0"/>
              <a:t>, </a:t>
            </a:r>
            <a:r>
              <a:rPr lang="ru-RU" dirty="0" smtClean="0"/>
              <a:t> прятали </a:t>
            </a:r>
            <a:r>
              <a:rPr lang="ru-RU" dirty="0"/>
              <a:t>раненых советских солдат  </a:t>
            </a:r>
            <a:r>
              <a:rPr lang="ru-RU" dirty="0" smtClean="0"/>
              <a:t>,  а те </a:t>
            </a:r>
            <a:r>
              <a:rPr lang="ru-RU" dirty="0"/>
              <a:t>кто мог воевать , брали в руки оружие </a:t>
            </a:r>
            <a:r>
              <a:rPr lang="ru-RU" dirty="0" smtClean="0"/>
              <a:t>, сражались вместе с </a:t>
            </a:r>
            <a:r>
              <a:rPr lang="ru-RU" dirty="0" smtClean="0"/>
              <a:t>нами » </a:t>
            </a:r>
            <a:r>
              <a:rPr lang="ru-RU" dirty="0" smtClean="0"/>
              <a:t>. </a:t>
            </a:r>
            <a:r>
              <a:rPr lang="ru-RU" dirty="0"/>
              <a:t>Мой прапрадед был тяжело ранен . Дед  долго удивлялся почему он выжил , на что ему жена Демина </a:t>
            </a:r>
            <a:r>
              <a:rPr lang="ru-RU" dirty="0" err="1"/>
              <a:t>Федосья</a:t>
            </a:r>
            <a:r>
              <a:rPr lang="ru-RU" dirty="0"/>
              <a:t> Васильевна говорила : “ – Бережёного , бог бережёт !”</a:t>
            </a:r>
          </a:p>
          <a:p>
            <a:endParaRPr lang="ru-RU" dirty="0"/>
          </a:p>
        </p:txBody>
      </p:sp>
      <p:pic>
        <p:nvPicPr>
          <p:cNvPr id="5" name="Содержимое 4" descr="zhenschiny-na-vojn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320480" cy="2592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8721"/>
            <a:ext cx="3960440" cy="504055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Бабушка мне рассказала что прапрадед не мог вспоминать  без слёз , те страшные дни , когда люди умирали на глазах .  Я считаю что он герой , ведь он участвовал в Великой Отечественной Войне , смог пережить эту войну , и при этом доказал </a:t>
            </a:r>
            <a:r>
              <a:rPr lang="ru-RU" dirty="0" smtClean="0"/>
              <a:t> , что </a:t>
            </a:r>
            <a:r>
              <a:rPr lang="ru-RU" dirty="0"/>
              <a:t>он настоящий гражданин </a:t>
            </a:r>
            <a:r>
              <a:rPr lang="ru-RU" dirty="0" smtClean="0"/>
              <a:t>, который </a:t>
            </a:r>
            <a:r>
              <a:rPr lang="ru-RU" dirty="0"/>
              <a:t>выполнил свой долг перед Родиной .                       </a:t>
            </a:r>
          </a:p>
          <a:p>
            <a:endParaRPr lang="ru-RU" dirty="0"/>
          </a:p>
        </p:txBody>
      </p:sp>
      <p:pic>
        <p:nvPicPr>
          <p:cNvPr id="5" name="Содержимое 4" descr="0611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908720"/>
            <a:ext cx="3510834" cy="2550843"/>
          </a:xfrm>
        </p:spPr>
      </p:pic>
      <p:pic>
        <p:nvPicPr>
          <p:cNvPr id="1026" name="Picture 2" descr="C:\Documents and Settings\Пользователь\Рабочий стол\vo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492154" cy="2642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560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 </vt:lpstr>
      <vt:lpstr>  </vt:lpstr>
      <vt:lpstr>  </vt:lpstr>
      <vt:lpstr>  </vt:lpstr>
      <vt:lpstr>  </vt:lpstr>
      <vt:lpstr>  </vt:lpstr>
      <vt:lpstr>  </vt:lpstr>
      <vt:lpstr>  </vt:lpstr>
      <vt:lpstr>   </vt:lpstr>
      <vt:lpstr>   </vt:lpstr>
    </vt:vector>
  </TitlesOfParts>
  <Company>College39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29</cp:revision>
  <dcterms:created xsi:type="dcterms:W3CDTF">2014-12-24T06:15:53Z</dcterms:created>
  <dcterms:modified xsi:type="dcterms:W3CDTF">2014-12-24T11:41:36Z</dcterms:modified>
</cp:coreProperties>
</file>