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6" r:id="rId4"/>
    <p:sldId id="277" r:id="rId5"/>
    <p:sldId id="272" r:id="rId6"/>
    <p:sldId id="257" r:id="rId7"/>
    <p:sldId id="259" r:id="rId8"/>
    <p:sldId id="260" r:id="rId9"/>
    <p:sldId id="258" r:id="rId10"/>
    <p:sldId id="261" r:id="rId11"/>
    <p:sldId id="262" r:id="rId12"/>
    <p:sldId id="263" r:id="rId13"/>
    <p:sldId id="269" r:id="rId14"/>
    <p:sldId id="265" r:id="rId15"/>
    <p:sldId id="266" r:id="rId16"/>
    <p:sldId id="274" r:id="rId17"/>
    <p:sldId id="264" r:id="rId18"/>
    <p:sldId id="267" r:id="rId19"/>
    <p:sldId id="268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9900"/>
    <a:srgbClr val="CC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2C57F-6EDB-4AE7-A55B-B59AADD3272F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997DF-9ED7-45C8-8E86-3E0AFB4096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3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A0D14AA-D762-444C-B138-C8F02F03AC6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63D4-0B5D-4325-8CEF-7AA332AA7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4AA-D762-444C-B138-C8F02F03AC6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63D4-0B5D-4325-8CEF-7AA332AA7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4AA-D762-444C-B138-C8F02F03AC6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63D4-0B5D-4325-8CEF-7AA332AA7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4AA-D762-444C-B138-C8F02F03AC6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63D4-0B5D-4325-8CEF-7AA332AA7BF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4AA-D762-444C-B138-C8F02F03AC6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63D4-0B5D-4325-8CEF-7AA332AA7BF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4AA-D762-444C-B138-C8F02F03AC6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63D4-0B5D-4325-8CEF-7AA332AA7B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4AA-D762-444C-B138-C8F02F03AC6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63D4-0B5D-4325-8CEF-7AA332AA7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4AA-D762-444C-B138-C8F02F03AC6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63D4-0B5D-4325-8CEF-7AA332AA7BF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4AA-D762-444C-B138-C8F02F03AC6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63D4-0B5D-4325-8CEF-7AA332AA7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4AA-D762-444C-B138-C8F02F03AC6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63D4-0B5D-4325-8CEF-7AA332AA7B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4AA-D762-444C-B138-C8F02F03AC6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63D4-0B5D-4325-8CEF-7AA332AA7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A0D14AA-D762-444C-B138-C8F02F03AC65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82463D4-0B5D-4325-8CEF-7AA332AA7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1921" y="1444900"/>
            <a:ext cx="4104456" cy="864096"/>
          </a:xfrm>
          <a:noFill/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 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547" y="1268760"/>
            <a:ext cx="7360638" cy="1728192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родом не из детства- из  войны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5517232"/>
            <a:ext cx="408746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ru-RU" sz="2600" b="1" i="1" dirty="0" smtClean="0">
                <a:solidFill>
                  <a:srgbClr val="99CC00"/>
                </a:solidFill>
              </a:rPr>
              <a:t>МБОУ « Ижевская СОШ</a:t>
            </a:r>
            <a:endParaRPr lang="ru-RU" sz="2600" b="1" i="1" dirty="0">
              <a:solidFill>
                <a:srgbClr val="99CC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62" y="116632"/>
            <a:ext cx="908327" cy="875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88" y="3140968"/>
            <a:ext cx="2207274" cy="2207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1934" y="6357958"/>
            <a:ext cx="103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CC00"/>
                </a:solidFill>
              </a:rPr>
              <a:t>2013 год</a:t>
            </a:r>
            <a:endParaRPr lang="ru-RU" b="1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5" y="980728"/>
            <a:ext cx="3126242" cy="4824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285992"/>
            <a:ext cx="3506271" cy="3384376"/>
          </a:xfrm>
          <a:prstGeom prst="rect">
            <a:avLst/>
          </a:prstGeom>
        </p:spPr>
      </p:pic>
      <p:pic>
        <p:nvPicPr>
          <p:cNvPr id="4" name="Рисунок 3" descr="x_8c08aaf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28604"/>
            <a:ext cx="1730376" cy="173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072341" cy="4608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317"/>
            <a:ext cx="3096344" cy="4640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214290"/>
            <a:ext cx="5827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Когда мы были молодыми!!!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6286520"/>
            <a:ext cx="7337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Супруги Судаковы вырастили и воспитали трех сыновей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20" y="1052736"/>
            <a:ext cx="7015853" cy="4680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51" y="0"/>
            <a:ext cx="3671489" cy="2420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7356" y="5786454"/>
            <a:ext cx="5214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Примите искренние пожелания мира, добра, счастья, здоровья, благополучия, успехов во всех делах!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6072206"/>
            <a:ext cx="878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Достойное продолжение своих родителей.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Сын Алексей и внук Володя кадровые военные.  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126892" cy="4752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47" y="-315416"/>
            <a:ext cx="2808312" cy="4093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6000768"/>
            <a:ext cx="7877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Дяди Лешина  уха всегда вкусна!!!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96707"/>
            <a:ext cx="6696744" cy="5022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0648"/>
            <a:ext cx="2592288" cy="259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85728"/>
            <a:ext cx="6505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Супруги Судаковы имеют трех замечательных сыновей,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пять очаровательных внуков и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пять восхитительных правнуков.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928670"/>
            <a:ext cx="7358114" cy="49054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6911750" cy="4608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Сегодня мы чествуем тех, кто подарил нам свободу – свободу  жить и радоваться жизни, любить, общаться и понимать друг друга.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love_118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752" y="5143512"/>
            <a:ext cx="2005248" cy="17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3413534" cy="51218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9124" y="1000108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На героев глядим восхищенно.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«Поздравляем! - кричим им. - Ура!»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Но сидят старики молчаливо.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Им не громкая слава нужна,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А сердечное наше «спасибо».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2857496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Пусть небо ваше чистым будет,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Не гаснет радостей звезда,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И грохот танков и орудий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Уйдёт из жизни навсегда.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Теченью лет не прекословя,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Мы вам желаем всей душой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Здоровья и опять здоровья,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И жизни доброй и большой!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14290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Уважаемые наши  односельчане , Алексей Яковлевич  и Мария Ивановна!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Желаем Вам крепкого здоровья, ясного голубого неба, счастья и радости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732240" cy="4488160"/>
          </a:xfrm>
          <a:prstGeom prst="rect">
            <a:avLst/>
          </a:prstGeom>
        </p:spPr>
      </p:pic>
      <p:pic>
        <p:nvPicPr>
          <p:cNvPr id="4" name="Рисунок 3" descr="svadba_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09878" cy="1871379"/>
          </a:xfrm>
          <a:prstGeom prst="rect">
            <a:avLst/>
          </a:prstGeom>
        </p:spPr>
      </p:pic>
      <p:pic>
        <p:nvPicPr>
          <p:cNvPr id="8" name="Рисунок 7" descr="cf45a66c8a9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7826"/>
            <a:ext cx="2000232" cy="1500174"/>
          </a:xfrm>
          <a:prstGeom prst="rect">
            <a:avLst/>
          </a:prstGeom>
        </p:spPr>
      </p:pic>
      <p:pic>
        <p:nvPicPr>
          <p:cNvPr id="9" name="Рисунок 8" descr="cf45a66c8a9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5357826"/>
            <a:ext cx="2000232" cy="1500174"/>
          </a:xfrm>
          <a:prstGeom prst="rect">
            <a:avLst/>
          </a:prstGeom>
        </p:spPr>
      </p:pic>
      <p:pic>
        <p:nvPicPr>
          <p:cNvPr id="10" name="Рисунок 9" descr="cf45a66c8a9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0"/>
            <a:ext cx="2000232" cy="15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202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Изучение истории Великой Отечественной войны через более глубокое и прочное освоение темы « Дети войны», через непосредственное общение с участниками тех суровых лет.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25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" y="332657"/>
            <a:ext cx="6202423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935" y="4512598"/>
            <a:ext cx="5307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Работу выполнила ученица 10 класса</a:t>
            </a:r>
          </a:p>
          <a:p>
            <a:pPr algn="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Сайфуллина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А.А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6818" y="5546063"/>
            <a:ext cx="3536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Научный руководитель: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Краснов В.В.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9073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1. Узнать о военном детстве бабушек и дедушек – ветеранов тыла с. </a:t>
            </a:r>
            <a:r>
              <a:rPr lang="ru-RU" sz="2400" dirty="0" err="1" smtClean="0"/>
              <a:t>Ижевка</a:t>
            </a:r>
            <a:r>
              <a:rPr lang="ru-RU" sz="2400" dirty="0" smtClean="0"/>
              <a:t> и с. </a:t>
            </a:r>
            <a:r>
              <a:rPr lang="ru-RU" sz="2400" dirty="0" err="1" smtClean="0"/>
              <a:t>Икское</a:t>
            </a:r>
            <a:r>
              <a:rPr lang="ru-RU" sz="2400" dirty="0" smtClean="0"/>
              <a:t> Устье.</a:t>
            </a:r>
          </a:p>
          <a:p>
            <a:r>
              <a:rPr lang="ru-RU" sz="2400" dirty="0" smtClean="0"/>
              <a:t>2. Провести историческое исследование и составить картотеку ветеранов тыла.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2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Прогнозируемый результат: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1. Я найду ответы на вопросы: </a:t>
            </a:r>
          </a:p>
          <a:p>
            <a:r>
              <a:rPr lang="ru-RU" sz="2400" dirty="0" smtClean="0"/>
              <a:t>Кто такие ветераны тыла?</a:t>
            </a:r>
          </a:p>
          <a:p>
            <a:r>
              <a:rPr lang="ru-RU" sz="2400" dirty="0" smtClean="0"/>
              <a:t>Как ковалась победа в тылу?</a:t>
            </a:r>
          </a:p>
          <a:p>
            <a:r>
              <a:rPr lang="ru-RU" sz="2400" dirty="0" smtClean="0"/>
              <a:t>Составление картотеки при школьном краеведческом музее.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23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071810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Каждый из нас в неоплатном долгу перед вами, дорогие ветераны и труженики тыла. Даже спустя многие десятилетия ваши подвиги, совершенные в годы военного лихолетья, будут вызывать искреннюю гордость в сердцах жителей нашего села. И наш священный долг   –  внимательно  относиться к вашим нуждам и проблемам, окружать  вас теплотой и заботой. 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642918"/>
            <a:ext cx="2786082" cy="2535482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000108"/>
            <a:ext cx="6929400" cy="461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59" y="24724"/>
            <a:ext cx="2389570" cy="2996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6286520"/>
            <a:ext cx="738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Мария Ивановна и Алексей Яковлевич вместе уже 57 лет!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67866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FF00"/>
                </a:solidFill>
              </a:rPr>
              <a:t>Сегодня мы с любовью и признательностью чествуем Поколение Победителей, чей подвиг, стойкость и любовь к Отчизне всегда будут служить для нас высоким нравственным ориентиром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1357298"/>
            <a:ext cx="6929486" cy="4608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142852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Вам всем, кто вынес ту войну,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В тылу иль на полях сражений,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Принёс победную весну, -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Поклон и память поколений</a:t>
            </a:r>
            <a:r>
              <a:rPr lang="ru-RU" i="1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3024336" cy="453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17564"/>
            <a:ext cx="3023773" cy="4527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65104"/>
            <a:ext cx="2165432" cy="1577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5429264"/>
            <a:ext cx="3059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 1948 г. Мария Ивановна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закончила медицинское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училище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4156" y="5429264"/>
            <a:ext cx="2951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 1946 году Алексей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Яковлевич выучился на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тракториста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Когда началась война Алексею Яковлевичу было 14 лет, Марии Ивановне 13 лет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Алексей Яковлевич в те трудные  для нашей Родины года трудился в колхозе и был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 бригадиром полеводческой бригады. В подчинении  у 14 летнего мальчика было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30 человек.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1149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857364"/>
            <a:ext cx="6881192" cy="3744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Мы чтим тех, кто воевал за мирное небо у нас над головой и самоотверженно трудился в тылу. История нашего Отечества убедительно свидетельствует о том, что чувство патриотизма и любви к Родине, единение и согласие всегда помогали нашему народу выстоять в тяжелые годы испытаний.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929330"/>
            <a:ext cx="7897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И сегодня эти качества как никогда важны для возрождения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духовности и милосердия в обществе.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7065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227</TotalTime>
  <Words>452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Кутюр</vt:lpstr>
      <vt:lpstr> </vt:lpstr>
      <vt:lpstr>Цель проекта:</vt:lpstr>
      <vt:lpstr>Задачи:</vt:lpstr>
      <vt:lpstr>Прогнозируемый результат: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Чествование </dc:title>
  <dc:creator>Валентина</dc:creator>
  <cp:lastModifiedBy>Саша</cp:lastModifiedBy>
  <cp:revision>27</cp:revision>
  <dcterms:created xsi:type="dcterms:W3CDTF">2012-05-14T19:28:32Z</dcterms:created>
  <dcterms:modified xsi:type="dcterms:W3CDTF">2013-11-14T05:14:42Z</dcterms:modified>
</cp:coreProperties>
</file>