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3501EE-41F8-49C5-87CB-40B701D4AE55}" type="datetimeFigureOut">
              <a:rPr lang="ru-RU" smtClean="0"/>
              <a:t>26.12.2014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4DDC2-7FD2-4684-A728-6EAA302134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246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4DDC2-7FD2-4684-A728-6EAA3021340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821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FA08D-63C1-40BC-A7FD-59D05992206D}" type="datetimeFigureOut">
              <a:rPr lang="ru-RU" smtClean="0"/>
              <a:t>26.12.2014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B5C5-3AFF-448F-96C4-000C5EBC5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1194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FA08D-63C1-40BC-A7FD-59D05992206D}" type="datetimeFigureOut">
              <a:rPr lang="ru-RU" smtClean="0"/>
              <a:t>26.12.2014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B5C5-3AFF-448F-96C4-000C5EBC5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8692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FA08D-63C1-40BC-A7FD-59D05992206D}" type="datetimeFigureOut">
              <a:rPr lang="ru-RU" smtClean="0"/>
              <a:t>26.12.2014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B5C5-3AFF-448F-96C4-000C5EBC5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4988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FA08D-63C1-40BC-A7FD-59D05992206D}" type="datetimeFigureOut">
              <a:rPr lang="ru-RU" smtClean="0"/>
              <a:t>26.12.2014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B5C5-3AFF-448F-96C4-000C5EBC5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7948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FA08D-63C1-40BC-A7FD-59D05992206D}" type="datetimeFigureOut">
              <a:rPr lang="ru-RU" smtClean="0"/>
              <a:t>26.12.2014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B5C5-3AFF-448F-96C4-000C5EBC5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8533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FA08D-63C1-40BC-A7FD-59D05992206D}" type="datetimeFigureOut">
              <a:rPr lang="ru-RU" smtClean="0"/>
              <a:t>26.12.2014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B5C5-3AFF-448F-96C4-000C5EBC5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8570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FA08D-63C1-40BC-A7FD-59D05992206D}" type="datetimeFigureOut">
              <a:rPr lang="ru-RU" smtClean="0"/>
              <a:t>26.12.2014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B5C5-3AFF-448F-96C4-000C5EBC5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7294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FA08D-63C1-40BC-A7FD-59D05992206D}" type="datetimeFigureOut">
              <a:rPr lang="ru-RU" smtClean="0"/>
              <a:t>26.12.2014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B5C5-3AFF-448F-96C4-000C5EBC5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4666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FA08D-63C1-40BC-A7FD-59D05992206D}" type="datetimeFigureOut">
              <a:rPr lang="ru-RU" smtClean="0"/>
              <a:t>26.12.2014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B5C5-3AFF-448F-96C4-000C5EBC5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4083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FA08D-63C1-40BC-A7FD-59D05992206D}" type="datetimeFigureOut">
              <a:rPr lang="ru-RU" smtClean="0"/>
              <a:t>26.12.2014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B5C5-3AFF-448F-96C4-000C5EBC5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249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FA08D-63C1-40BC-A7FD-59D05992206D}" type="datetimeFigureOut">
              <a:rPr lang="ru-RU" smtClean="0"/>
              <a:t>26.12.2014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B5C5-3AFF-448F-96C4-000C5EBC5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22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FA08D-63C1-40BC-A7FD-59D05992206D}" type="datetimeFigureOut">
              <a:rPr lang="ru-RU" smtClean="0"/>
              <a:t>26.12.2014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BB5C5-3AFF-448F-96C4-000C5EBC5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6446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Моя семья в годы войны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59832" y="4941168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Маркова Юлия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ru-RU" dirty="0" smtClean="0">
                <a:solidFill>
                  <a:schemeClr val="tx1"/>
                </a:solidFill>
              </a:rPr>
              <a:t>ученица 7 класса ГБОУ Лицей №1560.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Учитель – Чернова Марина Николаевна.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9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фото 2 - копия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633956" y="334597"/>
            <a:ext cx="4863769" cy="58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Моя семья в годы войны</a:t>
            </a:r>
            <a:endParaRPr lang="ru-RU" sz="2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106688" cy="5090244"/>
          </a:xfrm>
        </p:spPr>
        <p:txBody>
          <a:bodyPr>
            <a:normAutofit fontScale="85000" lnSpcReduction="10000"/>
          </a:bodyPr>
          <a:lstStyle/>
          <a:p>
            <a:r>
              <a:rPr lang="ru-RU" sz="1800" dirty="0" smtClean="0"/>
              <a:t>Когда </a:t>
            </a:r>
            <a:r>
              <a:rPr lang="ru-RU" sz="1800" dirty="0" smtClean="0"/>
              <a:t>началась  </a:t>
            </a:r>
            <a:r>
              <a:rPr lang="ru-RU" sz="1800" dirty="0" smtClean="0"/>
              <a:t>война, моей бабушке было 10 лет.</a:t>
            </a:r>
          </a:p>
          <a:p>
            <a:r>
              <a:rPr lang="ru-RU" sz="1800" dirty="0" smtClean="0"/>
              <a:t>Она училась в 4 классе.</a:t>
            </a:r>
          </a:p>
          <a:p>
            <a:r>
              <a:rPr lang="ru-RU" sz="1800" dirty="0" smtClean="0"/>
              <a:t>На этой фотографии она вторая в первом ряду.</a:t>
            </a:r>
          </a:p>
          <a:p>
            <a:r>
              <a:rPr lang="ru-RU" sz="1800" dirty="0" smtClean="0"/>
              <a:t>Трудно представить, что </a:t>
            </a:r>
          </a:p>
          <a:p>
            <a:r>
              <a:rPr lang="ru-RU" sz="1800" dirty="0"/>
              <a:t>э</a:t>
            </a:r>
            <a:r>
              <a:rPr lang="ru-RU" sz="1800" dirty="0" smtClean="0"/>
              <a:t>та маленькая девочка</a:t>
            </a:r>
          </a:p>
          <a:p>
            <a:r>
              <a:rPr lang="ru-RU" sz="1800" dirty="0"/>
              <a:t>т</a:t>
            </a:r>
            <a:r>
              <a:rPr lang="ru-RU" sz="1800" dirty="0" smtClean="0"/>
              <a:t>ушила фугаски ( это такие бомбы, которые страшно шипели крыши домов, от них зажигались крыши).</a:t>
            </a:r>
          </a:p>
          <a:p>
            <a:r>
              <a:rPr lang="ru-RU" sz="1800" dirty="0" smtClean="0"/>
              <a:t>Ходили по несколько человек, моя бабушка </a:t>
            </a:r>
            <a:r>
              <a:rPr lang="ru-RU" sz="1800" dirty="0" smtClean="0"/>
              <a:t>была </a:t>
            </a:r>
            <a:r>
              <a:rPr lang="ru-RU" sz="1800" dirty="0" smtClean="0"/>
              <a:t>самая младшая в группе.</a:t>
            </a:r>
          </a:p>
          <a:p>
            <a:r>
              <a:rPr lang="ru-RU" sz="1800" dirty="0" smtClean="0"/>
              <a:t>Старшие тащили мешки с песком и ведра с водой.</a:t>
            </a:r>
          </a:p>
          <a:p>
            <a:r>
              <a:rPr lang="ru-RU" sz="1800" dirty="0" smtClean="0"/>
              <a:t>Нужно было схватить зажигалку щипцами и потушить ее в воде или песке или сбросить на землю, где тоже стояли дежурные и тушили эти зажигательные бомбы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16359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Мой прадед ушел на фронт и погиб </a:t>
            </a:r>
            <a:r>
              <a:rPr lang="ru-RU" dirty="0" smtClean="0"/>
              <a:t>в битве за Москву в начале </a:t>
            </a:r>
            <a:r>
              <a:rPr lang="ru-RU" dirty="0" smtClean="0"/>
              <a:t>1942 </a:t>
            </a:r>
            <a:r>
              <a:rPr lang="ru-RU" dirty="0" smtClean="0"/>
              <a:t>года. </a:t>
            </a:r>
            <a:r>
              <a:rPr lang="ru-RU" dirty="0" smtClean="0"/>
              <a:t>Он похоронен </a:t>
            </a:r>
            <a:r>
              <a:rPr lang="ru-RU" dirty="0" smtClean="0"/>
              <a:t>в </a:t>
            </a:r>
            <a:r>
              <a:rPr lang="ru-RU" dirty="0" smtClean="0"/>
              <a:t>братской могиле, недалеко от деревни Журавлевка.</a:t>
            </a:r>
          </a:p>
          <a:p>
            <a:pPr marL="0" indent="0">
              <a:buNone/>
            </a:pPr>
            <a:r>
              <a:rPr lang="ru-RU" dirty="0" smtClean="0"/>
              <a:t>Его фотографий у нас не осталось, только письмо, сложенное треугольником, которое он написал перед последним своим боем.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351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1840" y="0"/>
            <a:ext cx="3008313" cy="116205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31315" y="1052736"/>
            <a:ext cx="3008313" cy="4691063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Второй мой прадед тоже воевал.</a:t>
            </a:r>
          </a:p>
          <a:p>
            <a:r>
              <a:rPr lang="ru-RU" sz="1800" b="1" dirty="0" smtClean="0"/>
              <a:t>В 1943 году он был ранен.</a:t>
            </a:r>
          </a:p>
          <a:p>
            <a:r>
              <a:rPr lang="ru-RU" sz="1800" b="1" dirty="0" smtClean="0"/>
              <a:t>Ему ампутировали кисти рук и ноги до колен. На этой фотографии он уже после войны.</a:t>
            </a:r>
          </a:p>
          <a:p>
            <a:r>
              <a:rPr lang="ru-RU" sz="1800" b="1" dirty="0" smtClean="0"/>
              <a:t>Широкие штаны, руки в карманах, костылей нет. Даже трудно представить, что он без рук и без ног.</a:t>
            </a:r>
          </a:p>
          <a:p>
            <a:r>
              <a:rPr lang="ru-RU" sz="1800" b="1" dirty="0" smtClean="0"/>
              <a:t>Он стал героем второй раз, уже в мирной жизни. Научился ходить на протезах и жить без рук так, как прежде.</a:t>
            </a:r>
          </a:p>
          <a:p>
            <a:r>
              <a:rPr lang="ru-RU" sz="1800" b="1" dirty="0" smtClean="0"/>
              <a:t>После войны работал адвокатом</a:t>
            </a:r>
          </a:p>
        </p:txBody>
      </p:sp>
      <p:pic>
        <p:nvPicPr>
          <p:cNvPr id="3074" name="Picture 2" descr="F:\фото 1 - коп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4558" y="-1251520"/>
            <a:ext cx="7084800" cy="885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407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255</Words>
  <Application>Microsoft Office PowerPoint</Application>
  <PresentationFormat>Экран (4:3)</PresentationFormat>
  <Paragraphs>22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Моя семья в годы войны</vt:lpstr>
      <vt:lpstr>Моя семья в годы войны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Моя семья в годы войны</dc:title>
  <dc:creator>Саша</dc:creator>
  <cp:lastModifiedBy>user</cp:lastModifiedBy>
  <cp:revision>5</cp:revision>
  <dcterms:created xsi:type="dcterms:W3CDTF">2007-04-25T20:02:38Z</dcterms:created>
  <dcterms:modified xsi:type="dcterms:W3CDTF">2014-12-26T09:30:16Z</dcterms:modified>
</cp:coreProperties>
</file>