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110" d="100"/>
          <a:sy n="110" d="100"/>
        </p:scale>
        <p:origin x="91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3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4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8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3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6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4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4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0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9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5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F733-442D-4DDC-9FB4-97BABA2523B8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025B-C082-4DC9-81AB-3DB53527C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690" y="702764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2666" y="3929209"/>
            <a:ext cx="6858000" cy="16557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ученика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1-го класса 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1542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Чигринова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Елманова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7599" y="6281149"/>
            <a:ext cx="1240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7917" y="903806"/>
            <a:ext cx="5872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Посвящается моему прадедушке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4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21" y="2615368"/>
            <a:ext cx="3927475" cy="34118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2807" y="6052390"/>
            <a:ext cx="4555384" cy="72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прадедушка крайний слева, с товарищами.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089" y="1289121"/>
            <a:ext cx="817633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После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 в 1946 году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демобилизовался из армии,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остался работать в той же части что и служил, шофером на автомобиле «</a:t>
            </a:r>
            <a:r>
              <a:rPr lang="ru-RU" dirty="0" err="1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Студебеккер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(водителей тогда не хватало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1950 по семейным обстоятельствам вернулся в Москву, воспитывал двоих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сыновей и дочь.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5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7665" y="1302059"/>
            <a:ext cx="760816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личное мужество и отвагу в боях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 «Орденом Красной Звезды».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6018" y="5014492"/>
            <a:ext cx="565507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 Красной Звезды</a:t>
            </a:r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учреждён для награждения за большие заслуги в деле обороны Союза ССР как в военное, так и в мирное время, в обеспечении государственной безопасности.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08" y="2159482"/>
            <a:ext cx="2586398" cy="25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3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030" y="1300629"/>
            <a:ext cx="6023499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Каждой весной со своей семьёй, дедушкой и бабушкой,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ходим на его могилу, он похоронен в Москве, на Востряковском кладбище.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7" y="2854636"/>
            <a:ext cx="7096763" cy="21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1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5080" y="94931"/>
            <a:ext cx="4572000" cy="3191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ПОМНЮ, Я ГОРЖУСЬ.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героев былых времён</a:t>
            </a:r>
            <a:b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осталось порой имён.</a:t>
            </a:r>
            <a:b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Те, кто приняли смертный бой,</a:t>
            </a:r>
            <a:b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 просто землёй и травой.</a:t>
            </a:r>
            <a:b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грозная доблесть их</a:t>
            </a:r>
            <a:b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Поселилась в сердцах живых,</a:t>
            </a:r>
            <a:b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вечный огонь,</a:t>
            </a:r>
            <a:b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завещанный одним,</a:t>
            </a:r>
            <a:b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 груди храним…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063" y="3556641"/>
            <a:ext cx="86379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Начать свой небольшой рассказ, я хотел бы со слов этой песни «Вечный огонь». В памяти моей храниться рассказ моего дедушки о его отце, моего прадедушки, участника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крупнейшей сухопутной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битвы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истории человечества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Сталинградской битвы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которая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наряду со </a:t>
            </a:r>
            <a:r>
              <a:rPr lang="ru-RU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сражением на </a:t>
            </a:r>
            <a:r>
              <a:rPr lang="ru-RU" b="1" strike="noStrike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Курской дуге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стала переломным моментом в ходе военных действий, после которых немецкие войска окончательно потеряли стратегическую инициативу.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30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36" y="511865"/>
            <a:ext cx="3535320" cy="46283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489" y="5291091"/>
            <a:ext cx="8619213" cy="85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самых больших памятников России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Огромная скульптура «</a:t>
            </a:r>
            <a:r>
              <a:rPr lang="ru-RU" sz="1400" b="1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Родина-мать</a:t>
            </a:r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», возведенная в Волгограде на берегу Волги в память павшим бойцам в Сталинградской битве во время Великой Отечественной Войны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512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20" y="1033788"/>
            <a:ext cx="5687067" cy="37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99924" y="4893823"/>
            <a:ext cx="49253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Монумент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Стоять насмерть!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изображает аллегорический образ советского народа-воина,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вставшего на защиту своей Родины.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1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41033" y="1331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5723" y="1188727"/>
            <a:ext cx="832725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Мой прадедушка,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Чигринов Григорий Павлович,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родился в октябре 1910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деревне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Людешня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 Каширой.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войны работал шофером в Москве на газогенераторной машине. В 18 лет призвался в армию, служил шофером.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37" y="2234469"/>
            <a:ext cx="4918757" cy="35763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0832" y="5950598"/>
            <a:ext cx="4572000" cy="5420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дедушка и прадедушка, крайние слева с сестрой и старшим братом.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9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1770" y="53320"/>
            <a:ext cx="6773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Когда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грянула война,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 был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призван в бронетанковые войска Красной Армии, радистом танка </a:t>
            </a:r>
            <a:r>
              <a:rPr lang="ru-RU" dirty="0" smtClean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 -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легендарного танка второй мировой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войны.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05" y="951483"/>
            <a:ext cx="4249722" cy="23034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25840" y="3275638"/>
            <a:ext cx="1892761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танк Т-34-76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740" y="3607844"/>
            <a:ext cx="8762260" cy="304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Принимал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Сталинградской битве. В конце 1942 года началось наступление наших войск под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Сталинградом. Прорвав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рубеж обороны, их танк был подбит термитным снарядом, водитель и командир сразу погибли. Он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заряжающим,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выбрался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горящего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танка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бросился с ним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ближайшую воронку от снаряда.             - Гриша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оружие забрать, кругом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немцы -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сказал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заряжающий.                                  </a:t>
            </a:r>
            <a:r>
              <a:rPr lang="ru-RU" dirty="0" smtClean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успеем, сейчас взорвётся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боекомплект</a:t>
            </a:r>
            <a:r>
              <a:rPr lang="ru-RU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ответил мой прадедушка. И через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долю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секунды взорвался боекомплект, у горящего танка сорвало башню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их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засыпало осколками и горящей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землей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прадедушка с товарищем получили ожоги. Придя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себя, они поняли, что окружены немцами, оружия, чтобы отбиваться не было, их взяли в плен.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9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4260" y="779589"/>
            <a:ext cx="637860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Домой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пришло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извещение «пропал без вести», Жене вместе с «похоронкой» вручили медаль «за оборону Сталинграда».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8038" y="4329577"/>
            <a:ext cx="2888291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 «За оборону Сталинграда»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569" y="4754150"/>
            <a:ext cx="858470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Девять месяцев он провел в плену. Два раза бежал из плена, неудачно и лишь на третий раз, ему с товарищем побег удался. Долго выбирались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к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своим, прятались от немцев в хлеву, спали в лесу, питаясь чем придётся. После всех проверок, лечился в госпитале, а после выписки продолжил службу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 шофера.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12" y="1612561"/>
            <a:ext cx="3064534" cy="26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2115" y="831543"/>
            <a:ext cx="651177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Победу встретил в Прибалтике в городе Лиепая (</a:t>
            </a:r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ранее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Либава</a:t>
            </a:r>
            <a:r>
              <a:rPr lang="ru-RU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26" y="1368849"/>
            <a:ext cx="3726227" cy="38416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46995" y="5305798"/>
            <a:ext cx="4572000" cy="311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прадедушка Чигринов Григорий Павлович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4" y="89938"/>
            <a:ext cx="3630967" cy="25378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36" y="2885390"/>
            <a:ext cx="3670441" cy="36974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03390" y="2577613"/>
            <a:ext cx="5524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Мой прадедушка за рулем мотоцикла, с боевыми товарищами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32075" y="6466316"/>
            <a:ext cx="1981183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прадедушка слева</a:t>
            </a:r>
            <a:r>
              <a:rPr lang="ru-RU" i="1" dirty="0" smtClean="0">
                <a:solidFill>
                  <a:srgbClr val="3B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16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602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Я ПОМНЮ, Я ГОРЖУСЬ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Nanuk</dc:creator>
  <cp:lastModifiedBy>Nanuk</cp:lastModifiedBy>
  <cp:revision>17</cp:revision>
  <dcterms:created xsi:type="dcterms:W3CDTF">2014-12-28T11:57:14Z</dcterms:created>
  <dcterms:modified xsi:type="dcterms:W3CDTF">2014-12-28T18:23:45Z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