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8" autoAdjust="0"/>
  </p:normalViewPr>
  <p:slideViewPr>
    <p:cSldViewPr>
      <p:cViewPr>
        <p:scale>
          <a:sx n="68" d="100"/>
          <a:sy n="68" d="100"/>
        </p:scale>
        <p:origin x="-1224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78BB16E-97C4-4F78-89AA-E75F8B5E94EB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89891E4-7D62-44EB-B032-33399C565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B16E-97C4-4F78-89AA-E75F8B5E94EB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91E4-7D62-44EB-B032-33399C565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B16E-97C4-4F78-89AA-E75F8B5E94EB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91E4-7D62-44EB-B032-33399C565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B16E-97C4-4F78-89AA-E75F8B5E94EB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91E4-7D62-44EB-B032-33399C565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B16E-97C4-4F78-89AA-E75F8B5E94EB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91E4-7D62-44EB-B032-33399C565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B16E-97C4-4F78-89AA-E75F8B5E94EB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91E4-7D62-44EB-B032-33399C565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8BB16E-97C4-4F78-89AA-E75F8B5E94EB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9891E4-7D62-44EB-B032-33399C565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78BB16E-97C4-4F78-89AA-E75F8B5E94EB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89891E4-7D62-44EB-B032-33399C565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B16E-97C4-4F78-89AA-E75F8B5E94EB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91E4-7D62-44EB-B032-33399C565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B16E-97C4-4F78-89AA-E75F8B5E94EB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91E4-7D62-44EB-B032-33399C565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B16E-97C4-4F78-89AA-E75F8B5E94EB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91E4-7D62-44EB-B032-33399C565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78BB16E-97C4-4F78-89AA-E75F8B5E94EB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89891E4-7D62-44EB-B032-33399C565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3528392" cy="1470025"/>
          </a:xfrm>
        </p:spPr>
        <p:txBody>
          <a:bodyPr/>
          <a:lstStyle/>
          <a:p>
            <a:r>
              <a:rPr lang="ru-RU" dirty="0" smtClean="0"/>
              <a:t>Семейная реликвия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149080"/>
            <a:ext cx="3240360" cy="82520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Школа №46,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Лабор</a:t>
            </a:r>
            <a:r>
              <a:rPr lang="ru-RU" dirty="0" smtClean="0">
                <a:solidFill>
                  <a:schemeClr val="tx1"/>
                </a:solidFill>
              </a:rPr>
              <a:t> Василисы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дедушка с мам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404664"/>
            <a:ext cx="4320480" cy="603793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52736" y="476672"/>
            <a:ext cx="1378496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305172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Franklin Gothic Medium" pitchFamily="34" charset="0"/>
              </a:rPr>
              <a:t>   </a:t>
            </a:r>
            <a:r>
              <a:rPr lang="ru-RU" sz="2600" dirty="0" smtClean="0">
                <a:latin typeface="Franklin Gothic Medium" pitchFamily="34" charset="0"/>
              </a:rPr>
              <a:t>Мой прадедушка Михаил Петрович Журавлёв родился 17 октября 1918 года в Казахстане, в городе Павлодаре. После окончания школы-семилетки он переехал в Омск  и поступил в речной техникум, который закончил в мае 1939.</a:t>
            </a:r>
          </a:p>
        </p:txBody>
      </p:sp>
      <p:pic>
        <p:nvPicPr>
          <p:cNvPr id="15364" name="Picture 4" descr="Фото павлодар казахстан &quot; Porn on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36912"/>
            <a:ext cx="5256584" cy="394419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BookAntique:: Значок &quot;Готов к труду и обороне. СССР. II степень&quot;. Металл, эмаль. СССР, вторая половина XX века"/>
          <p:cNvPicPr>
            <a:picLocks noChangeAspect="1" noChangeArrowheads="1"/>
          </p:cNvPicPr>
          <p:nvPr/>
        </p:nvPicPr>
        <p:blipFill>
          <a:blip r:embed="rId2" cstate="print"/>
          <a:srcRect l="14286" t="11224" r="16097" b="1786"/>
          <a:stretch>
            <a:fillRect/>
          </a:stretch>
        </p:blipFill>
        <p:spPr bwMode="auto">
          <a:xfrm>
            <a:off x="7740352" y="548680"/>
            <a:ext cx="1403648" cy="2232248"/>
          </a:xfrm>
          <a:prstGeom prst="rect">
            <a:avLst/>
          </a:prstGeom>
          <a:noFill/>
        </p:spPr>
      </p:pic>
      <p:pic>
        <p:nvPicPr>
          <p:cNvPr id="14344" name="Picture 8" descr="Значок &quot;ГТО I степени&quot;. Металл, эмаль. СССР, вторая половина…"/>
          <p:cNvPicPr>
            <a:picLocks noChangeAspect="1" noChangeArrowheads="1"/>
          </p:cNvPicPr>
          <p:nvPr/>
        </p:nvPicPr>
        <p:blipFill>
          <a:blip r:embed="rId3" cstate="print"/>
          <a:srcRect l="9263" t="10435" r="8930" b="8698"/>
          <a:stretch>
            <a:fillRect/>
          </a:stretch>
        </p:blipFill>
        <p:spPr bwMode="auto">
          <a:xfrm>
            <a:off x="6839744" y="4625752"/>
            <a:ext cx="2304256" cy="22322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84784" y="0"/>
            <a:ext cx="82352" cy="1066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5976664" cy="652534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latin typeface="Franklin Gothic Medium" pitchFamily="34" charset="0"/>
              </a:rPr>
              <a:t>   </a:t>
            </a:r>
            <a:r>
              <a:rPr lang="ru-RU" sz="2600" dirty="0" smtClean="0">
                <a:latin typeface="Franklin Gothic Medium" pitchFamily="34" charset="0"/>
              </a:rPr>
              <a:t>В сентябре 1939 года Михаила Журавлёва призвали в армию и направили на Дальний Восток в 326 отдельный танковый батальон, который располагался в городе </a:t>
            </a:r>
            <a:r>
              <a:rPr lang="ru-RU" sz="2600" dirty="0" err="1" smtClean="0">
                <a:latin typeface="Franklin Gothic Medium" pitchFamily="34" charset="0"/>
              </a:rPr>
              <a:t>Спасск-Дальний</a:t>
            </a:r>
            <a:r>
              <a:rPr lang="ru-RU" sz="2600" dirty="0" smtClean="0">
                <a:latin typeface="Franklin Gothic Medium" pitchFamily="34" charset="0"/>
              </a:rPr>
              <a:t>. Ещё до прохождения службы мой прадедушка был обладателем всех значков предвоенной подготовки: ГТО первой и второй степени, Ворошиловский стрелок. В </a:t>
            </a:r>
            <a:r>
              <a:rPr lang="ru-RU" sz="2600" dirty="0" err="1" smtClean="0">
                <a:latin typeface="Franklin Gothic Medium" pitchFamily="34" charset="0"/>
              </a:rPr>
              <a:t>Спасске-Дальнем</a:t>
            </a:r>
            <a:r>
              <a:rPr lang="ru-RU" sz="2600" dirty="0" smtClean="0">
                <a:latin typeface="Franklin Gothic Medium" pitchFamily="34" charset="0"/>
              </a:rPr>
              <a:t> Михаил Журавлёв закончил полковую школу, получил первое воинское звание – старший сержант и был назначен дублёром командира танка. В апреле 1941 года, перед началом войны, их часть перебросили на Западную Украину.</a:t>
            </a:r>
            <a:endParaRPr lang="ru-RU" sz="2600" dirty="0"/>
          </a:p>
        </p:txBody>
      </p:sp>
      <p:pic>
        <p:nvPicPr>
          <p:cNvPr id="5" name="Picture 2" descr="ОСОАВИАХИМ"/>
          <p:cNvPicPr>
            <a:picLocks noChangeAspect="1" noChangeArrowheads="1"/>
          </p:cNvPicPr>
          <p:nvPr/>
        </p:nvPicPr>
        <p:blipFill>
          <a:blip r:embed="rId4" cstate="print"/>
          <a:srcRect t="2974" r="3081" b="1843"/>
          <a:stretch>
            <a:fillRect/>
          </a:stretch>
        </p:blipFill>
        <p:spPr bwMode="auto">
          <a:xfrm>
            <a:off x="6084168" y="2348880"/>
            <a:ext cx="2016224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96752" y="2564904"/>
            <a:ext cx="45719" cy="2929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288032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600" dirty="0" smtClean="0">
                <a:latin typeface="Franklin Gothic Medium" pitchFamily="34" charset="0"/>
              </a:rPr>
              <a:t>Войну дедушка встретил 22 июня в городе Судовая Вишня, на самой границе и участвовал в боях с самого первого дня. В июле, после ожесточённых боёв, дедушкину часть вместе с военной техникой на эшелонах перевезли в Ленинградскую область.</a:t>
            </a:r>
            <a:endParaRPr lang="ru-RU" sz="2600" dirty="0">
              <a:latin typeface="Franklin Gothic Medium" pitchFamily="34" charset="0"/>
            </a:endParaRPr>
          </a:p>
        </p:txBody>
      </p:sp>
      <p:pic>
        <p:nvPicPr>
          <p:cNvPr id="13314" name="Picture 2" descr="Эшелоны с техникой На железной доро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84984"/>
            <a:ext cx="5616624" cy="339103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2556792" y="1988840"/>
            <a:ext cx="648072" cy="2209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216024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600" dirty="0" smtClean="0"/>
              <a:t>  </a:t>
            </a:r>
            <a:r>
              <a:rPr lang="ru-RU" sz="2600" dirty="0" smtClean="0">
                <a:latin typeface="Franklin Gothic Medium" pitchFamily="34" charset="0"/>
              </a:rPr>
              <a:t> 	122 танковая бригада им. </a:t>
            </a:r>
            <a:r>
              <a:rPr lang="ru-RU" sz="2600" dirty="0" err="1" smtClean="0">
                <a:latin typeface="Franklin Gothic Medium" pitchFamily="34" charset="0"/>
              </a:rPr>
              <a:t>Наркомсредмаша</a:t>
            </a:r>
            <a:r>
              <a:rPr lang="ru-RU" sz="2600" dirty="0" smtClean="0">
                <a:latin typeface="Franklin Gothic Medium" pitchFamily="34" charset="0"/>
              </a:rPr>
              <a:t> под г. Мга преградила путь фашистам, рвущимся к Ленинграду. За бой 11 сентября 1941 года в деревне </a:t>
            </a:r>
            <a:r>
              <a:rPr lang="ru-RU" sz="2600" dirty="0" err="1" smtClean="0">
                <a:latin typeface="Franklin Gothic Medium" pitchFamily="34" charset="0"/>
              </a:rPr>
              <a:t>Карбусель</a:t>
            </a:r>
            <a:r>
              <a:rPr lang="ru-RU" sz="2600" dirty="0" smtClean="0">
                <a:latin typeface="Franklin Gothic Medium" pitchFamily="34" charset="0"/>
              </a:rPr>
              <a:t> Михаил Журавлёв был первым в бригаде награждён орденом Боевого Красного Знамени.</a:t>
            </a:r>
            <a:endParaRPr lang="ru-RU" sz="2600" dirty="0">
              <a:latin typeface="Franklin Gothic Medium" pitchFamily="34" charset="0"/>
            </a:endParaRPr>
          </a:p>
        </p:txBody>
      </p:sp>
      <p:pic>
        <p:nvPicPr>
          <p:cNvPr id="4" name="Рисунок 3" descr="Наградной лист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564904"/>
            <a:ext cx="7170072" cy="401301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28800" y="1484784"/>
            <a:ext cx="154360" cy="4369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373616" cy="41044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Franklin Gothic Medium" pitchFamily="34" charset="0"/>
              </a:rPr>
              <a:t>      </a:t>
            </a:r>
            <a:r>
              <a:rPr lang="ru-RU" sz="2400" dirty="0" smtClean="0">
                <a:latin typeface="Franklin Gothic Medium" pitchFamily="34" charset="0"/>
              </a:rPr>
              <a:t>В сентябре 1942 года при попытке прорвать блокаду дедушка был ранен и отправлен в госпиталь города Тихвина, затем Углича и Рыбинска. После того, как его вылечили, Михаила Журавлёва направили в Казань в учебный танковый полк (позже этот полк был преобразован во 2-ое танковое училище), где он в должности командира роты готовил пополнение для танковых частей Красной Армии, в том числе изучая с курсантами английские, канадские и американские танки. </a:t>
            </a:r>
            <a:endParaRPr lang="ru-RU" sz="2400" dirty="0">
              <a:latin typeface="Franklin Gothic Medium" pitchFamily="34" charset="0"/>
            </a:endParaRPr>
          </a:p>
        </p:txBody>
      </p:sp>
      <p:pic>
        <p:nvPicPr>
          <p:cNvPr id="18434" name="Picture 2" descr="Молодой офицер из Татарстана погиб при взрыве танка на учениях - Новости Казани и Республики Татарст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51254"/>
            <a:ext cx="3960440" cy="280674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1620688" y="2276872"/>
            <a:ext cx="61664" cy="3649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9288"/>
            <a:ext cx="5724128" cy="6408712"/>
          </a:xfrm>
        </p:spPr>
        <p:txBody>
          <a:bodyPr>
            <a:normAutofit/>
          </a:bodyPr>
          <a:lstStyle/>
          <a:p>
            <a:pPr algn="just">
              <a:lnSpc>
                <a:spcPts val="3100"/>
              </a:lnSpc>
              <a:buNone/>
            </a:pPr>
            <a:r>
              <a:rPr lang="ru-RU" dirty="0" smtClean="0"/>
              <a:t>      </a:t>
            </a:r>
          </a:p>
          <a:p>
            <a:pPr algn="just">
              <a:lnSpc>
                <a:spcPts val="3100"/>
              </a:lnSpc>
              <a:buNone/>
            </a:pPr>
            <a:r>
              <a:rPr lang="ru-RU" sz="2400" dirty="0" smtClean="0">
                <a:latin typeface="Franklin Gothic Medium" pitchFamily="34" charset="0"/>
              </a:rPr>
              <a:t>   После войны дедушка продолжил служить в Советской Армии и проходил службу в </a:t>
            </a:r>
            <a:r>
              <a:rPr lang="ru-RU" sz="2400" dirty="0" err="1" smtClean="0">
                <a:latin typeface="Franklin Gothic Medium" pitchFamily="34" charset="0"/>
              </a:rPr>
              <a:t>Дзауджикау</a:t>
            </a:r>
            <a:r>
              <a:rPr lang="ru-RU" sz="2400" dirty="0" smtClean="0">
                <a:latin typeface="Franklin Gothic Medium" pitchFamily="34" charset="0"/>
              </a:rPr>
              <a:t> (ныне – Владикавказ), в Артёмовске на Украине, в Бийске и на Чукотке. Он прослужил 20 лет и стал полковником, командиром танкового батальона. В 1979 году он вместе с семьёй переехал в Омск и стал там работать. Мой дедушка написал несколько книг про его любимый город Омск и про его жителей, и про всех переживших Великую Отечественную Войну.</a:t>
            </a:r>
            <a:endParaRPr lang="ru-RU" sz="2400" dirty="0">
              <a:latin typeface="Franklin Gothic Medium" pitchFamily="34" charset="0"/>
            </a:endParaRPr>
          </a:p>
        </p:txBody>
      </p:sp>
      <p:pic>
        <p:nvPicPr>
          <p:cNvPr id="19458" name="Picture 2" descr="Председатель горсовета Сергей Алексеев пойдет судиться за скв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2768" y="836712"/>
            <a:ext cx="3024336" cy="3024336"/>
          </a:xfrm>
          <a:prstGeom prst="rect">
            <a:avLst/>
          </a:prstGeom>
          <a:noFill/>
        </p:spPr>
      </p:pic>
      <p:pic>
        <p:nvPicPr>
          <p:cNvPr id="19462" name="Picture 6" descr="Необычные памятники Омска - Для воспитателей детских садов - Мааам.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1820" y="4149080"/>
            <a:ext cx="3082668" cy="244663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170</TotalTime>
  <Words>335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Городская</vt:lpstr>
      <vt:lpstr>Семейная реликвия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Семейная реликвия</dc:title>
  <dc:creator>Евгения</dc:creator>
  <cp:lastModifiedBy>Побережнюк Антонида Ивановна</cp:lastModifiedBy>
  <cp:revision>20</cp:revision>
  <dcterms:created xsi:type="dcterms:W3CDTF">2014-12-02T16:13:00Z</dcterms:created>
  <dcterms:modified xsi:type="dcterms:W3CDTF">2014-12-29T08:29:12Z</dcterms:modified>
</cp:coreProperties>
</file>