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notesMasterIdLst>
    <p:notesMasterId r:id="rId24"/>
  </p:notesMasterIdLst>
  <p:sldIdLst>
    <p:sldId id="317" r:id="rId2"/>
    <p:sldId id="339" r:id="rId3"/>
    <p:sldId id="340" r:id="rId4"/>
    <p:sldId id="341" r:id="rId5"/>
    <p:sldId id="342" r:id="rId6"/>
    <p:sldId id="327" r:id="rId7"/>
    <p:sldId id="331" r:id="rId8"/>
    <p:sldId id="356" r:id="rId9"/>
    <p:sldId id="362" r:id="rId10"/>
    <p:sldId id="332" r:id="rId11"/>
    <p:sldId id="335" r:id="rId12"/>
    <p:sldId id="337" r:id="rId13"/>
    <p:sldId id="363" r:id="rId14"/>
    <p:sldId id="360" r:id="rId15"/>
    <p:sldId id="353" r:id="rId16"/>
    <p:sldId id="343" r:id="rId17"/>
    <p:sldId id="367" r:id="rId18"/>
    <p:sldId id="368" r:id="rId19"/>
    <p:sldId id="350" r:id="rId20"/>
    <p:sldId id="351" r:id="rId21"/>
    <p:sldId id="355" r:id="rId22"/>
    <p:sldId id="366" r:id="rId23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льга" initials="О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267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0522" autoAdjust="0"/>
  </p:normalViewPr>
  <p:slideViewPr>
    <p:cSldViewPr>
      <p:cViewPr varScale="1">
        <p:scale>
          <a:sx n="84" d="100"/>
          <a:sy n="84" d="100"/>
        </p:scale>
        <p:origin x="-11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6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32875-8FE8-40D1-B1CC-AC27337465D4}" type="datetimeFigureOut">
              <a:rPr lang="ru-RU" smtClean="0"/>
              <a:pPr/>
              <a:t>02.01.2015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2A2F5-2A7F-471B-A8C7-3AC69C1F3B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00292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2A2F5-2A7F-471B-A8C7-3AC69C1F3BF7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DF77ED-CA98-4928-B449-EBC05CD2828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824B-2E37-4E4D-B4EA-387B698BD9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91BF-4B06-4386-A1B2-C78A23442A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0A7FFC6-5E48-4B30-858E-A89A2BCAAA0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1A79D-D55B-4E35-BC08-58AB71CB1D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7C0B-D4B9-4615-9AE3-8A2E66782C7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1B27-949E-4D3C-A7DF-2CA96D22367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BCE4-CB12-47CF-BFA5-A0BF607911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DF240-500D-48F8-BBC5-BBE4ABA9FA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82A9D8-D32A-4CD9-856B-4D18921A40B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376542-E92F-4531-B6A8-44C1F832C4A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05EFF4C-1B75-4D0D-8A73-8F4BBC211F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blokada.otrok.ru/biogr.php?l=7&amp;n=1ugk&amp;t=1/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1"/>
          <p:cNvPicPr>
            <a:picLocks noChangeAspect="1" noChangeArrowheads="1"/>
          </p:cNvPicPr>
          <p:nvPr/>
        </p:nvPicPr>
        <p:blipFill>
          <a:blip r:embed="rId2" cstate="print"/>
          <a:srcRect b="3999"/>
          <a:stretch>
            <a:fillRect/>
          </a:stretch>
        </p:blipFill>
        <p:spPr bwMode="auto">
          <a:xfrm>
            <a:off x="323528" y="332656"/>
            <a:ext cx="856895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65026" y="1214422"/>
            <a:ext cx="5678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5826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4800" b="1" dirty="0" smtClean="0">
                <a:solidFill>
                  <a:srgbClr val="5826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800" b="1" dirty="0" smtClean="0">
                <a:solidFill>
                  <a:srgbClr val="5826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Рядом с маршалом</a:t>
            </a:r>
            <a:endParaRPr lang="ru-RU" sz="4800" b="1" dirty="0">
              <a:solidFill>
                <a:srgbClr val="5826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428604"/>
            <a:ext cx="857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Государственное бюджетное образовательное учреждение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Гимназия № 1526 ЮАО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60" y="2928934"/>
            <a:ext cx="6357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«История моей семьи в истории России»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3571876"/>
            <a:ext cx="6929486" cy="1071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Волков Матвей Евгеньевич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класс «В»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4857760"/>
            <a:ext cx="4572000" cy="15881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Научный руководитель:    учитель начальных классов</a:t>
            </a:r>
          </a:p>
          <a:p>
            <a:pPr marL="0" indent="0" algn="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Давыдова Татьяна Николаевна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endParaRPr lang="ru-RU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Москва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916832"/>
            <a:ext cx="6480720" cy="4320481"/>
          </a:xfrm>
        </p:spPr>
      </p:pic>
      <p:sp>
        <p:nvSpPr>
          <p:cNvPr id="15" name="Прямоугольник 14"/>
          <p:cNvSpPr/>
          <p:nvPr/>
        </p:nvSpPr>
        <p:spPr>
          <a:xfrm>
            <a:off x="395536" y="548680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мая 1945 года </a:t>
            </a:r>
          </a:p>
          <a:p>
            <a:pPr indent="365125"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 Берлине Жуков принял и подписал акт безоговорочной капитуляции войск фашистской Германии.</a:t>
            </a:r>
          </a:p>
          <a:p>
            <a:pPr marL="1588" indent="360363">
              <a:buNone/>
            </a:pPr>
            <a:endParaRPr lang="ru-RU" dirty="0" smtClean="0"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588" indent="360363">
              <a:buNone/>
            </a:pPr>
            <a:endParaRPr lang="ru-RU" dirty="0" smtClean="0"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588" indent="360363">
              <a:buNone/>
            </a:pPr>
            <a:endParaRPr lang="ru-RU" dirty="0" smtClean="0"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476672"/>
            <a:ext cx="7488832" cy="5112568"/>
          </a:xfrm>
        </p:spPr>
      </p:pic>
      <p:sp>
        <p:nvSpPr>
          <p:cNvPr id="5" name="Прямоугольник 4"/>
          <p:cNvSpPr/>
          <p:nvPr/>
        </p:nvSpPr>
        <p:spPr>
          <a:xfrm>
            <a:off x="500034" y="5572140"/>
            <a:ext cx="82809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 июня 1945 г.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Парад Победы в Москве на Красной площади.</a:t>
            </a:r>
          </a:p>
          <a:p>
            <a:pPr marL="1588" indent="-1588">
              <a:buNone/>
            </a:pPr>
            <a:endParaRPr lang="ru-RU" dirty="0" smtClean="0"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500042"/>
            <a:ext cx="6774851" cy="4572032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0" y="332656"/>
            <a:ext cx="4320480" cy="626469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5214950"/>
            <a:ext cx="5643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indent="-1588"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Маршал Жуков с дочерью Эрой – </a:t>
            </a:r>
          </a:p>
          <a:p>
            <a:pPr marL="1588" indent="-1588"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моей прабабушкой. 1945 год.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:\DCIM\100CANON\_DSC02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158" t="7004" r="27840" b="7639"/>
          <a:stretch/>
        </p:blipFill>
        <p:spPr bwMode="auto">
          <a:xfrm>
            <a:off x="428596" y="1785926"/>
            <a:ext cx="3786215" cy="4357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S:\DCIM\100CANON\_DSC024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437" t="26808" r="14347" b="27666"/>
          <a:stretch/>
        </p:blipFill>
        <p:spPr bwMode="auto">
          <a:xfrm>
            <a:off x="4286248" y="2214554"/>
            <a:ext cx="4488688" cy="2786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8728" y="857232"/>
            <a:ext cx="7000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 имени Г.К. Жукова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Autofit/>
          </a:bodyPr>
          <a:lstStyle/>
          <a:p>
            <a:pPr algn="ctr"/>
            <a:endParaRPr lang="ru-RU" sz="5400" dirty="0"/>
          </a:p>
        </p:txBody>
      </p:sp>
      <p:pic>
        <p:nvPicPr>
          <p:cNvPr id="4" name="Picture 2" descr="C:\Users\Lya\Desktop\фотки\музей жукова ноябрь 12\DSC_01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7199"/>
            <a:ext cx="4188308" cy="2714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ya\Desktop\фотки\музей жукова ноябрь 12\DSC_01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4876" y="642918"/>
            <a:ext cx="4078090" cy="2643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:\DCIM\100CANON\_DSC026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471" t="14369"/>
          <a:stretch/>
        </p:blipFill>
        <p:spPr bwMode="auto">
          <a:xfrm>
            <a:off x="1500166" y="3571876"/>
            <a:ext cx="3456384" cy="2810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Lya\Desktop\фотки\музей жукова ноябрь 12\DSC_01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3357562"/>
            <a:ext cx="2239657" cy="29862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332656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себя дома бабушка Эра хранит складной кожаный мини-фотоальбом. В самом начале войны в одной из мастерских Москвы по спецзаказу Жукова таких изготовили четыре – для каждого члена семьи. </a:t>
            </a:r>
          </a:p>
        </p:txBody>
      </p:sp>
      <p:pic>
        <p:nvPicPr>
          <p:cNvPr id="6" name="Содержимое 9" descr="C:\Documents and Settings\1\Рабочий стол\Фото Жуков\бабушка-Эра Георгиевна(январь 2012)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684076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85000" lnSpcReduction="20000"/>
          </a:bodyPr>
          <a:lstStyle/>
          <a:p>
            <a:pPr marL="1588" indent="360363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 Изучение истории жизни такого человека как Георгий Константинович Жуков учит детей быть сильными, способствует развитию личности ученика и помогает уметь ставить перед собой благородные цели и добиваться их, во что бы то ни стало.</a:t>
            </a:r>
          </a:p>
          <a:p>
            <a:pPr marL="1588" indent="360363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Я считаю, что именно в период детства и юности, в человеке вырабатываются определенные особенности личности, с которыми человек будет считаться на протяжении всей своей дальнейшей жизни, а следовательно, и действовать в соответствии с ними.</a:t>
            </a:r>
          </a:p>
          <a:p>
            <a:pPr marL="1588" indent="360363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Для более полной и точной картины связи поколений я составил генеалогическое древо своей семьи.</a:t>
            </a:r>
          </a:p>
          <a:p>
            <a:pPr marL="1588" indent="360363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Познакомившись с историей жизни Г. К. Жукова, я составил таблицу качеств и навыков, при методичном развитии которых любой мальчик (девочка) может в своей жизни добиться выдающихся успехов на выбранном ими пути (профессии).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471490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429124" y="214290"/>
            <a:ext cx="4857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5826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Генеалогическое древо</a:t>
            </a:r>
          </a:p>
          <a:p>
            <a:pPr algn="ctr"/>
            <a:r>
              <a:rPr lang="ru-RU" sz="3600" b="1" dirty="0" smtClean="0">
                <a:solidFill>
                  <a:srgbClr val="5826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моей семьи</a:t>
            </a:r>
            <a:endParaRPr lang="ru-RU" sz="3600" b="1" dirty="0">
              <a:solidFill>
                <a:srgbClr val="5826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Черты характера и навыки, способствовавшие становлению успешного человека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</a:rPr>
              <a:t>чувство справедливости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сила духа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чувство долга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ответственность за принятые решения, умение отстоять свою точку зрения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решительность, твердость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требовательность к себе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работоспособность, энергичность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умение выявить главное в поставленной задаче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постоянное самообразование, развитие аналитических способностей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стремление к победе, упорство в достижении поставленной цели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логичность, оригинальность мышления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беспощадность к недобросовестным людям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3568" y="1524000"/>
            <a:ext cx="7848872" cy="4572000"/>
          </a:xfrm>
        </p:spPr>
        <p:txBody>
          <a:bodyPr/>
          <a:lstStyle/>
          <a:p>
            <a:pPr marL="0" indent="361950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хочу выступить с предложением, ввести в период обучения в школе (гимназии), во время изучения курса истории, отдельный предмет - "Биографии великих людей", уделив особое внимание биографиям великих полководцев. В рамках данного предмета необходимо изучить (особенно мальчикам!) историю военного искусства, ведь именно всю свою жизнь и занимался Георгий Константинович Жуков!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Новизна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500174"/>
            <a:ext cx="4535364" cy="4572000"/>
          </a:xfrm>
        </p:spPr>
        <p:txBody>
          <a:bodyPr>
            <a:normAutofit/>
          </a:bodyPr>
          <a:lstStyle/>
          <a:p>
            <a:pPr marL="1588" indent="360363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Много книг написано о моем прапрадеде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Георгии Константиновиче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Жукове, четырежды Герое, маршале Советского Союза, выдающемся полководце. </a:t>
            </a:r>
          </a:p>
          <a:p>
            <a:endParaRPr lang="ru-RU" dirty="0"/>
          </a:p>
        </p:txBody>
      </p:sp>
      <p:pic>
        <p:nvPicPr>
          <p:cNvPr id="4" name="Содержимое 5" descr="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3400425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pPr marL="1588" indent="360363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горжусь тем, что моим предком был такой неординарный человек, достигший таких вершин и сделавший столько для своего народа, что люди помнят о нем  спустя десятилетия, не только в России, но и во всем мире. И добился он всего только благодаря своим личностным качествам: трудолюбию, целеустремленности и несгибаемой воле, ведь начинал он простым солдатом, а родился в нищей деревне! Именно поэтому я считаю необходимым изучать историю таких людей – они дают нам, еще школьникам сильнейший стимул для реализации собственных стремлений и для будущих свершений.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Эра Георгиевна,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Жуков, маленькая бабушка Саша. 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Эра Георгиевна с мужем Юрием Александровичем Василевским (сыном маршала  А.М.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Василевского)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дочерью Александрой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моей бабушкой Сашкой).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Александра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Диевна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(жена Георгия Константинович), с мужем и внучкой Александрой (моей бабушкой).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Я и моя прабабушка Эра.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H:\для проекта о жукове\Эра, Александра, Жук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971600" y="1988840"/>
            <a:ext cx="3240360" cy="23366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H:\для проекта о жукове\Жена Жукова Александра Диевна, внучка Александра, Георгий Константинович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55" t="17984" r="13626"/>
          <a:stretch/>
        </p:blipFill>
        <p:spPr bwMode="auto">
          <a:xfrm>
            <a:off x="1043608" y="4365104"/>
            <a:ext cx="3168352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:\для проекта о жукове\Бабушка Эра и Матве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65104"/>
            <a:ext cx="3312368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H:\для проекта о жукове\Эра Жукова, ее муж Юрий Василевский( сын маршала Василевского) и их дочь Александр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3312368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526443"/>
            <a:ext cx="857256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Black" pitchFamily="34" charset="0"/>
                <a:ea typeface="Times New Roman" pitchFamily="18" charset="0"/>
              </a:rPr>
              <a:t>Список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58267E"/>
                </a:solidFill>
                <a:effectLst/>
                <a:latin typeface="Arial Black" pitchFamily="34" charset="0"/>
                <a:ea typeface="Times New Roman" pitchFamily="18" charset="0"/>
              </a:rPr>
              <a:t>использованной литературы: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58267E"/>
              </a:solidFill>
              <a:effectLst/>
              <a:latin typeface="Arial Black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1.В.А. Афанасьев, А.А. Павликов, Д.Т. Язов. Маршал Советского Союза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Г.К. Жуков// ООО «Издательская группа «Граница»,2011.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2. Военно-исторический журнал, Москва, Воениздат,1966, № 11, С. 34.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3. Николай Яковлев. Маршал Жуков //Роман-газета (1031) //Издание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Госкомиздата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СССР/,1986.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4. Г.К. Жуков. Воспоминания и размышления//Издательство АПН//1969.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5.Твои герои, Ленинград //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hlinkClick r:id="rId2"/>
              </a:rPr>
              <a:t>http://blokada.otrok.ru/biogr.php?l=7&amp;n=1ugk&amp;t=1//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6. Жуков глазами современников.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//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стилиус.рф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/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vwstavka_marchal_gukov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/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text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/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vyskasyvania_o_zhukove.htm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//.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6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00034" y="1524000"/>
            <a:ext cx="8208102" cy="4572000"/>
          </a:xfrm>
        </p:spPr>
        <p:txBody>
          <a:bodyPr>
            <a:normAutofit/>
          </a:bodyPr>
          <a:lstStyle/>
          <a:p>
            <a:pPr marL="92075" indent="450850" algn="just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примере жизненного пути   моего   прапрадеда   Г.К. Жукова,  выявить самому и подсказать другим детям какие черты характера помогли ему стать великим полководцем, чтобы у них возникло желание развить в себе эти качества, которые помогут добиться им успеха в выбранном ими пути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361950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Изучить биографию Г.К. Жукова; </a:t>
            </a:r>
          </a:p>
          <a:p>
            <a:pPr marL="0" indent="361950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Выявить факторы (черты характера, окружающая обстановка, влияние других людей), способствовавших раскрытию полководческого таланта и небывалому успеху Г.К. Жукова;</a:t>
            </a:r>
          </a:p>
          <a:p>
            <a:pPr marL="0" indent="361950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Составить генеалогическое древо своей семьи для более полной и точной картины связи поколений;</a:t>
            </a:r>
          </a:p>
          <a:p>
            <a:pPr marL="0" indent="361950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Составить таблицу качеств и навыков, при методичном развитии которых любой мальчик (девочка) может в своей жизни добиться выдающихся успехов на выбранном ими пути (профессии).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</a:t>
            </a:r>
            <a:endParaRPr lang="ru-RU" sz="6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932040" y="1268760"/>
            <a:ext cx="4464496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Изучение литературы, анализ и синтез собранного материала; изучение семейных архивов, интервьюирование старшего поколения (прабабушки Эры, дочери маршала Жукова); посещение музея им. Г.К. Жукова. </a:t>
            </a:r>
          </a:p>
          <a:p>
            <a:endParaRPr lang="ru-RU" dirty="0"/>
          </a:p>
        </p:txBody>
      </p:sp>
      <p:pic>
        <p:nvPicPr>
          <p:cNvPr id="11" name="Содержимое 10" descr="C:\Documents and Settings\1\Рабочий стол\Фото Жуков\Эра Жукова, ее дочь Александра, Жуков - копия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4059238" cy="269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Дарья\Desktop\для проекта о жукове\83385645_19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638550"/>
            <a:ext cx="4968552" cy="2958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4608512" cy="2952328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8064" y="332656"/>
            <a:ext cx="3744416" cy="612068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Жуков Георгий Константинович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декабря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(19 ноября по старому стилю)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1896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года в деревне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Стрелковка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Калужской области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семье крестьян Константина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Артемьевича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Устиньи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Артемьевны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Жуковых. </a:t>
            </a:r>
          </a:p>
          <a:p>
            <a:endParaRPr lang="ru-RU" dirty="0"/>
          </a:p>
        </p:txBody>
      </p:sp>
      <p:pic>
        <p:nvPicPr>
          <p:cNvPr id="1027" name="Picture 3" descr="0_7e455_b67dd827_orig"/>
          <p:cNvPicPr>
            <a:picLocks noChangeAspect="1" noChangeArrowheads="1"/>
          </p:cNvPicPr>
          <p:nvPr/>
        </p:nvPicPr>
        <p:blipFill>
          <a:blip r:embed="rId3" cstate="print"/>
          <a:srcRect b="4114"/>
          <a:stretch>
            <a:fillRect/>
          </a:stretch>
        </p:blipFill>
        <p:spPr bwMode="auto">
          <a:xfrm>
            <a:off x="395537" y="3356992"/>
            <a:ext cx="4608512" cy="3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500042"/>
            <a:ext cx="2664296" cy="2952328"/>
          </a:xfrm>
        </p:spPr>
      </p:pic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683568" y="4509120"/>
            <a:ext cx="8154488" cy="1944216"/>
          </a:xfrm>
        </p:spPr>
        <p:txBody>
          <a:bodyPr>
            <a:normAutofit/>
          </a:bodyPr>
          <a:lstStyle/>
          <a:p>
            <a:pPr marL="1588" indent="360363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300192" y="457200"/>
            <a:ext cx="2462808" cy="2611760"/>
          </a:xfrm>
        </p:spPr>
        <p:txBody>
          <a:bodyPr/>
          <a:lstStyle/>
          <a:p>
            <a:r>
              <a:rPr lang="ru-RU" dirty="0" smtClean="0"/>
              <a:t>Г</a:t>
            </a:r>
            <a:endParaRPr lang="ru-RU" dirty="0"/>
          </a:p>
        </p:txBody>
      </p:sp>
      <p:pic>
        <p:nvPicPr>
          <p:cNvPr id="6" name="Содержимое 4" descr="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500043"/>
            <a:ext cx="4246762" cy="40204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2910" y="4786322"/>
            <a:ext cx="80724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indent="3603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началом Первой мировой войны, в возрасте   19 лет Георгий Жуков был призван в армию. С той поры Георгий Константинович был военным до конца своей жизни.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571472" y="5572140"/>
            <a:ext cx="8215370" cy="785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младшего унтер-офицера до Маршала Советского Союза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Содержимое 14" descr="Молодой Жуков, 1916 г.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57224" y="642918"/>
            <a:ext cx="3235158" cy="4572000"/>
          </a:xfrm>
        </p:spPr>
      </p:pic>
      <p:pic>
        <p:nvPicPr>
          <p:cNvPr id="4" name="Содержимое 6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642918"/>
            <a:ext cx="3439844" cy="456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7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1643050"/>
            <a:ext cx="4326844" cy="34290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260648"/>
            <a:ext cx="8643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годы Великой Отечественной войны (1941–1945) Георгий Константинович был членом Ставки, заместителем Верховного Главнокомандующего, командовал фронтами.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357826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 время войны авторитет маршала Жукова и в армии, и в народе был бесспорным.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2721</TotalTime>
  <Words>844</Words>
  <Application>Microsoft Office PowerPoint</Application>
  <PresentationFormat>Экран (4:3)</PresentationFormat>
  <Paragraphs>71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Слайд 1</vt:lpstr>
      <vt:lpstr>Актуальность</vt:lpstr>
      <vt:lpstr>Цель</vt:lpstr>
      <vt:lpstr>Задачи</vt:lpstr>
      <vt:lpstr>Методы</vt:lpstr>
      <vt:lpstr>Слайд 6</vt:lpstr>
      <vt:lpstr>Г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Выводы</vt:lpstr>
      <vt:lpstr>Слайд 17</vt:lpstr>
      <vt:lpstr>Черты характера и навыки, способствовавшие становлению успешного человека</vt:lpstr>
      <vt:lpstr>Новизна</vt:lpstr>
      <vt:lpstr>Заключение</vt:lpstr>
      <vt:lpstr>Слайд 21</vt:lpstr>
      <vt:lpstr>Слайд 22</vt:lpstr>
    </vt:vector>
  </TitlesOfParts>
  <Company>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nouser</cp:lastModifiedBy>
  <cp:revision>280</cp:revision>
  <dcterms:created xsi:type="dcterms:W3CDTF">2010-11-01T13:11:39Z</dcterms:created>
  <dcterms:modified xsi:type="dcterms:W3CDTF">2015-01-02T08:28:27Z</dcterms:modified>
</cp:coreProperties>
</file>