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</p:sldIdLst>
  <p:sldSz cx="10980738" cy="7885113"/>
  <p:notesSz cx="6858000" cy="9144000"/>
  <p:defaultTextStyle>
    <a:defPPr>
      <a:defRPr lang="ru-RU"/>
    </a:defPPr>
    <a:lvl1pPr marL="0" algn="l" defTabSz="105125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25627" algn="l" defTabSz="105125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51253" algn="l" defTabSz="105125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76879" algn="l" defTabSz="105125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102505" algn="l" defTabSz="105125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628132" algn="l" defTabSz="105125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153758" algn="l" defTabSz="105125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679385" algn="l" defTabSz="105125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205011" algn="l" defTabSz="105125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84">
          <p15:clr>
            <a:srgbClr val="A4A3A4"/>
          </p15:clr>
        </p15:guide>
        <p15:guide id="2" pos="34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1302" y="78"/>
      </p:cViewPr>
      <p:guideLst>
        <p:guide orient="horz" pos="2484"/>
        <p:guide pos="345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3556" y="2449500"/>
            <a:ext cx="9333628" cy="169018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47112" y="4468231"/>
            <a:ext cx="7686518" cy="201508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56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512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768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02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28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53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793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05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961036" y="315771"/>
            <a:ext cx="2470667" cy="67279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49039" y="315771"/>
            <a:ext cx="7228985" cy="67279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7401" y="5066919"/>
            <a:ext cx="9333628" cy="1566071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67401" y="3342048"/>
            <a:ext cx="9333628" cy="1724868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56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512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7687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0250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62813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15375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67938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20501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49037" y="1839860"/>
            <a:ext cx="4849826" cy="5203810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581876" y="1839860"/>
            <a:ext cx="4849826" cy="5203810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9037" y="1765025"/>
            <a:ext cx="4851734" cy="73557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5627" indent="0">
              <a:buNone/>
              <a:defRPr sz="2300" b="1"/>
            </a:lvl2pPr>
            <a:lvl3pPr marL="1051253" indent="0">
              <a:buNone/>
              <a:defRPr sz="2000" b="1"/>
            </a:lvl3pPr>
            <a:lvl4pPr marL="1576879" indent="0">
              <a:buNone/>
              <a:defRPr sz="1800" b="1"/>
            </a:lvl4pPr>
            <a:lvl5pPr marL="2102505" indent="0">
              <a:buNone/>
              <a:defRPr sz="1800" b="1"/>
            </a:lvl5pPr>
            <a:lvl6pPr marL="2628132" indent="0">
              <a:buNone/>
              <a:defRPr sz="1800" b="1"/>
            </a:lvl6pPr>
            <a:lvl7pPr marL="3153758" indent="0">
              <a:buNone/>
              <a:defRPr sz="1800" b="1"/>
            </a:lvl7pPr>
            <a:lvl8pPr marL="3679385" indent="0">
              <a:buNone/>
              <a:defRPr sz="1800" b="1"/>
            </a:lvl8pPr>
            <a:lvl9pPr marL="4205011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49037" y="2500607"/>
            <a:ext cx="4851734" cy="4543067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578062" y="1765025"/>
            <a:ext cx="4853639" cy="73557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5627" indent="0">
              <a:buNone/>
              <a:defRPr sz="2300" b="1"/>
            </a:lvl2pPr>
            <a:lvl3pPr marL="1051253" indent="0">
              <a:buNone/>
              <a:defRPr sz="2000" b="1"/>
            </a:lvl3pPr>
            <a:lvl4pPr marL="1576879" indent="0">
              <a:buNone/>
              <a:defRPr sz="1800" b="1"/>
            </a:lvl4pPr>
            <a:lvl5pPr marL="2102505" indent="0">
              <a:buNone/>
              <a:defRPr sz="1800" b="1"/>
            </a:lvl5pPr>
            <a:lvl6pPr marL="2628132" indent="0">
              <a:buNone/>
              <a:defRPr sz="1800" b="1"/>
            </a:lvl6pPr>
            <a:lvl7pPr marL="3153758" indent="0">
              <a:buNone/>
              <a:defRPr sz="1800" b="1"/>
            </a:lvl7pPr>
            <a:lvl8pPr marL="3679385" indent="0">
              <a:buNone/>
              <a:defRPr sz="1800" b="1"/>
            </a:lvl8pPr>
            <a:lvl9pPr marL="4205011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578062" y="2500607"/>
            <a:ext cx="4853639" cy="4543067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9039" y="313948"/>
            <a:ext cx="3612586" cy="1336089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93163" y="313945"/>
            <a:ext cx="6138538" cy="6729726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49039" y="1650037"/>
            <a:ext cx="3612586" cy="5393637"/>
          </a:xfrm>
        </p:spPr>
        <p:txBody>
          <a:bodyPr/>
          <a:lstStyle>
            <a:lvl1pPr marL="0" indent="0">
              <a:buNone/>
              <a:defRPr sz="1700"/>
            </a:lvl1pPr>
            <a:lvl2pPr marL="525627" indent="0">
              <a:buNone/>
              <a:defRPr sz="1400"/>
            </a:lvl2pPr>
            <a:lvl3pPr marL="1051253" indent="0">
              <a:buNone/>
              <a:defRPr sz="1200"/>
            </a:lvl3pPr>
            <a:lvl4pPr marL="1576879" indent="0">
              <a:buNone/>
              <a:defRPr sz="1100"/>
            </a:lvl4pPr>
            <a:lvl5pPr marL="2102505" indent="0">
              <a:buNone/>
              <a:defRPr sz="1100"/>
            </a:lvl5pPr>
            <a:lvl6pPr marL="2628132" indent="0">
              <a:buNone/>
              <a:defRPr sz="1100"/>
            </a:lvl6pPr>
            <a:lvl7pPr marL="3153758" indent="0">
              <a:buNone/>
              <a:defRPr sz="1100"/>
            </a:lvl7pPr>
            <a:lvl8pPr marL="3679385" indent="0">
              <a:buNone/>
              <a:defRPr sz="1100"/>
            </a:lvl8pPr>
            <a:lvl9pPr marL="4205011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2302" y="5519579"/>
            <a:ext cx="6588443" cy="651618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152302" y="704550"/>
            <a:ext cx="6588443" cy="4731068"/>
          </a:xfrm>
        </p:spPr>
        <p:txBody>
          <a:bodyPr/>
          <a:lstStyle>
            <a:lvl1pPr marL="0" indent="0">
              <a:buNone/>
              <a:defRPr sz="3700"/>
            </a:lvl1pPr>
            <a:lvl2pPr marL="525627" indent="0">
              <a:buNone/>
              <a:defRPr sz="3200"/>
            </a:lvl2pPr>
            <a:lvl3pPr marL="1051253" indent="0">
              <a:buNone/>
              <a:defRPr sz="2700"/>
            </a:lvl3pPr>
            <a:lvl4pPr marL="1576879" indent="0">
              <a:buNone/>
              <a:defRPr sz="2300"/>
            </a:lvl4pPr>
            <a:lvl5pPr marL="2102505" indent="0">
              <a:buNone/>
              <a:defRPr sz="2300"/>
            </a:lvl5pPr>
            <a:lvl6pPr marL="2628132" indent="0">
              <a:buNone/>
              <a:defRPr sz="2300"/>
            </a:lvl6pPr>
            <a:lvl7pPr marL="3153758" indent="0">
              <a:buNone/>
              <a:defRPr sz="2300"/>
            </a:lvl7pPr>
            <a:lvl8pPr marL="3679385" indent="0">
              <a:buNone/>
              <a:defRPr sz="2300"/>
            </a:lvl8pPr>
            <a:lvl9pPr marL="4205011" indent="0">
              <a:buNone/>
              <a:defRPr sz="23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52302" y="6171200"/>
            <a:ext cx="6588443" cy="925405"/>
          </a:xfrm>
        </p:spPr>
        <p:txBody>
          <a:bodyPr/>
          <a:lstStyle>
            <a:lvl1pPr marL="0" indent="0">
              <a:buNone/>
              <a:defRPr sz="1700"/>
            </a:lvl1pPr>
            <a:lvl2pPr marL="525627" indent="0">
              <a:buNone/>
              <a:defRPr sz="1400"/>
            </a:lvl2pPr>
            <a:lvl3pPr marL="1051253" indent="0">
              <a:buNone/>
              <a:defRPr sz="1200"/>
            </a:lvl3pPr>
            <a:lvl4pPr marL="1576879" indent="0">
              <a:buNone/>
              <a:defRPr sz="1100"/>
            </a:lvl4pPr>
            <a:lvl5pPr marL="2102505" indent="0">
              <a:buNone/>
              <a:defRPr sz="1100"/>
            </a:lvl5pPr>
            <a:lvl6pPr marL="2628132" indent="0">
              <a:buNone/>
              <a:defRPr sz="1100"/>
            </a:lvl6pPr>
            <a:lvl7pPr marL="3153758" indent="0">
              <a:buNone/>
              <a:defRPr sz="1100"/>
            </a:lvl7pPr>
            <a:lvl8pPr marL="3679385" indent="0">
              <a:buNone/>
              <a:defRPr sz="1100"/>
            </a:lvl8pPr>
            <a:lvl9pPr marL="4205011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9039" y="315770"/>
            <a:ext cx="9882665" cy="1314186"/>
          </a:xfrm>
          <a:prstGeom prst="rect">
            <a:avLst/>
          </a:prstGeom>
        </p:spPr>
        <p:txBody>
          <a:bodyPr vert="horz" lIns="105125" tIns="52562" rIns="105125" bIns="52562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9039" y="1839860"/>
            <a:ext cx="9882665" cy="5203810"/>
          </a:xfrm>
          <a:prstGeom prst="rect">
            <a:avLst/>
          </a:prstGeom>
        </p:spPr>
        <p:txBody>
          <a:bodyPr vert="horz" lIns="105125" tIns="52562" rIns="105125" bIns="52562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49038" y="7308335"/>
            <a:ext cx="2562172" cy="419809"/>
          </a:xfrm>
          <a:prstGeom prst="rect">
            <a:avLst/>
          </a:prstGeom>
        </p:spPr>
        <p:txBody>
          <a:bodyPr vert="horz" lIns="105125" tIns="52562" rIns="105125" bIns="52562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751755" y="7308335"/>
            <a:ext cx="3477234" cy="419809"/>
          </a:xfrm>
          <a:prstGeom prst="rect">
            <a:avLst/>
          </a:prstGeom>
        </p:spPr>
        <p:txBody>
          <a:bodyPr vert="horz" lIns="105125" tIns="52562" rIns="105125" bIns="52562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869530" y="7308335"/>
            <a:ext cx="2562172" cy="419809"/>
          </a:xfrm>
          <a:prstGeom prst="rect">
            <a:avLst/>
          </a:prstGeom>
        </p:spPr>
        <p:txBody>
          <a:bodyPr vert="horz" lIns="105125" tIns="52562" rIns="105125" bIns="52562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51253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4220" indent="-394220" algn="l" defTabSz="1051253" rtl="0" eaLnBrk="1" latinLnBrk="0" hangingPunct="1">
        <a:spcBef>
          <a:spcPct val="20000"/>
        </a:spcBef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54143" indent="-328516" algn="l" defTabSz="1051253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14066" indent="-262813" algn="l" defTabSz="105125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39693" indent="-262813" algn="l" defTabSz="1051253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65319" indent="-262813" algn="l" defTabSz="1051253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90945" indent="-262813" algn="l" defTabSz="1051253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16571" indent="-262813" algn="l" defTabSz="1051253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42198" indent="-262813" algn="l" defTabSz="1051253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67824" indent="-262813" algn="l" defTabSz="1051253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512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25627" algn="l" defTabSz="10512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51253" algn="l" defTabSz="10512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76879" algn="l" defTabSz="10512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102505" algn="l" defTabSz="10512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628132" algn="l" defTabSz="10512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153758" algn="l" defTabSz="10512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79385" algn="l" defTabSz="10512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205011" algn="l" defTabSz="10512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6255" y="-1"/>
            <a:ext cx="11149060" cy="78851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6255" y="-1"/>
            <a:ext cx="11149060" cy="78851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1149061" cy="78851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6255" y="-1"/>
            <a:ext cx="11149060" cy="78851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4247" y="-1"/>
            <a:ext cx="11149061" cy="78851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Произвольный</PresentationFormat>
  <Paragraphs>0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8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</cp:lastModifiedBy>
  <cp:revision>2</cp:revision>
  <dcterms:created xsi:type="dcterms:W3CDTF">2014-12-27T18:57:33Z</dcterms:created>
  <dcterms:modified xsi:type="dcterms:W3CDTF">2014-12-28T15:19:31Z</dcterms:modified>
</cp:coreProperties>
</file>