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0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0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7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1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4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4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35D0-7760-4AE2-8368-F4E2736FA71C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312A6-BEDF-4120-A72D-236490AD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7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-32946" y="0"/>
            <a:ext cx="9176946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46" y="1988840"/>
            <a:ext cx="917694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91445" y="5435720"/>
            <a:ext cx="4528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№118» г.</a:t>
            </a:r>
            <a:r>
              <a:rPr lang="en-US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«Е» класса </a:t>
            </a:r>
            <a:r>
              <a:rPr lang="ru-RU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Книгницкая</a:t>
            </a: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  <a:endParaRPr lang="ru-RU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84" y="476672"/>
            <a:ext cx="855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семейной славы</a:t>
            </a:r>
            <a:endParaRPr lang="ru-RU" sz="5400" b="1" i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6473" y="1930524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6473" y="4679723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-32946" y="0"/>
            <a:ext cx="91769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6799684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044" y="404664"/>
            <a:ext cx="5214979" cy="61225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 ГЕРАСИМОВИЧ ЧАДАЕВ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марте 1903 года, больше века назад. До 16 лет жил в деревне в бедной семье в Пензенской области. После революции в Поволжье был сильный голод. И он ездил батрачить по стране, брался за любую работу.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вернулся, его призвали в армию. Там он окончил курсы младших командиров и остался служить в армии. Это были 20-е годы, в стране зарождалась авиация и самолётостроение. Когда прадедушка учился в командирской школе во Владикавказе, он начал интересоваться самолётами. А когда объявили набор в авиационную школу, он подал заявление на поступление. В начале 30-х годов прадедушка стал лётчиком и летал на всех самолётах, которые были в то время. Стал инструктором, учил морских лётчиков в Ейске, на Азовском море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1" t="4193" r="6265" b="6994"/>
          <a:stretch/>
        </p:blipFill>
        <p:spPr bwMode="auto">
          <a:xfrm>
            <a:off x="5868144" y="1307487"/>
            <a:ext cx="2880320" cy="431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5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0" y="29158"/>
            <a:ext cx="91769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6799684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5662" y="3355018"/>
            <a:ext cx="5904656" cy="2735342"/>
          </a:xfrm>
          <a:prstGeom prst="roundRect">
            <a:avLst>
              <a:gd name="adj" fmla="val 10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46609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прабабушка познакомилась с ним, ей все говорили: «Не выходи замуж за лётчика: он одной ногой в могиле». Самолёты тогда были ненадёжны и несовершенны, даже не было парашютов.</a:t>
            </a:r>
          </a:p>
          <a:p>
            <a:pPr algn="ctr">
              <a:tabLst>
                <a:tab pos="46609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самым началом Великой Отечественной войны прадедушка с прабабушкой и двумя детьми жили в Орше (Белоруссия), где прадедушка служил на самой западной границе страны.</a:t>
            </a:r>
          </a:p>
          <a:p>
            <a:pPr algn="ctr">
              <a:tabLst>
                <a:tab pos="466090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ИЮНЯ 1941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подняли по тревоге.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" b="48014"/>
          <a:stretch/>
        </p:blipFill>
        <p:spPr>
          <a:xfrm>
            <a:off x="1414026" y="692696"/>
            <a:ext cx="6298629" cy="181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2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-32947" y="20093"/>
            <a:ext cx="91769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6799684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04664"/>
            <a:ext cx="8352928" cy="2735342"/>
          </a:xfrm>
          <a:prstGeom prst="roundRect">
            <a:avLst>
              <a:gd name="adj" fmla="val 10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ВОЙНУ ОНИ ВСТРЕТИЛИ НА АЭРОДРОМЕ.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Тогда прадедушка служил в истребительном полку, летал на истребителе И-16. Их полк разгромили, в течение месяца перебили все самолёты, многие из которых даже не успели взлететь. Бои были тяжёлые, враг быстро продвигался.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Прабабушка взяла детей и уехала в город Ковров. Пока они ехали, их поезд много раз бомбили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прадедушка служил в бомбардировочном полку, летал на пикирующем бомбардировщике ПЕ-2.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прадедушка был переведён в штурмовой авиаполк и до конца войны летал на самолётах-штурмовиках ИЛ-2. Немцы очень боялись их и называли «чёрная смерть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08" y="3573016"/>
            <a:ext cx="5791835" cy="261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9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-32947" y="20093"/>
            <a:ext cx="91769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6799684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5289" y="548680"/>
            <a:ext cx="5904656" cy="4786848"/>
          </a:xfrm>
          <a:prstGeom prst="roundRect">
            <a:avLst>
              <a:gd name="adj" fmla="val 10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многочисленных случаев, рассказанный сыном летчика: под Смоленском в 1941 году, в районе Вязьмы, группа пикирующих бомбардировщиков Пе-2 пошла на задание - бомбежку фашистского аэродрома.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Герасимовичем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подбит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осколком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зенитного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снаряда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оторвало часть лопасти воздушного винта. Самолет отстал от группы. На него напали истребители противника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Мессершмитты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109. Завязался неравный воздушный бой. Но Яков Герасимович сумел оторваться от истребителей и круто спикировал на лес. В результате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мессершмитты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потеряли наш бомбардировщик и он сумел вернуться на свой аэродром.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умелый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летчик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экипаж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2" y="4941377"/>
            <a:ext cx="691276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-32947" y="20093"/>
            <a:ext cx="91769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6799684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645" y="3645024"/>
            <a:ext cx="8424936" cy="2735342"/>
          </a:xfrm>
          <a:prstGeom prst="roundRect">
            <a:avLst>
              <a:gd name="adj" fmla="val 10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«ДОШЁЛ» ДО БЕРЛИНА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освобождал Прагу (в Праге немецкие войска сложили оружие только 10-11 мая). 1-2 года после войны служил в оккупационных войсках в Австрии и Чехословакии. Окончил войну прадедушка в звании гвардии майора, в должности начальника штаба Гвардейского штурмового авиаполка. Знамя полка хранится в Музее вооруженных сил в Москве.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Он награжден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ОРДЕНАМИ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Красного Знамени, 2 ордена Красной Звезды, Отечественной войны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и медалями: за сражение на Курской дуге, за взятие Берлина, за освобождение Праги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5" y="476672"/>
            <a:ext cx="401597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33" y="476672"/>
            <a:ext cx="40324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5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-32947" y="20093"/>
            <a:ext cx="91769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6799684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9532" y="548680"/>
            <a:ext cx="8424936" cy="4786848"/>
          </a:xfrm>
          <a:prstGeom prst="roundRect">
            <a:avLst>
              <a:gd name="adj" fmla="val 10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1947 году (через два года после Победы) прадедушка уволился из армии и они с семьёй поселились сначала в городе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 в городе Кузнецке Владимирской области. Там у них родился мой дедушка Саша.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мирной послевоенной жизни прадедушка Яков Герасимович некоторое время работал директором книжного магазина. Много занимался общественной работой, например, с трудновоспитуемыми подростками; участвовал в благоустройстве жизни города, например, прокладке водопровода.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выросли и стали учиться в Москве, вся семья перебралась поближе. В Сходне у прадедушки и прабабушки был свой дом, они с удовольствием возились со всеми внуками. Прадедушка учил ходить и читать мою маму, сам лично варил ей манную кашу и какао.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Прожил он 76 лет, дожил до 1979 года.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прадедушки Яши повелось,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самый главный праздник в нашей семье. Много лет все собираются вместе в этот день и вспоминают его слова, что главное – 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МИРНОЕ НЕБО НАД ГОЛОВОЙ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2" y="4941377"/>
            <a:ext cx="691276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-32946" y="0"/>
            <a:ext cx="9176946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46" y="1988840"/>
            <a:ext cx="917694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91445" y="5435720"/>
            <a:ext cx="4528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№118» г.</a:t>
            </a:r>
            <a:r>
              <a:rPr lang="en-US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</a:p>
          <a:p>
            <a:pPr algn="ctr"/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«Е» класса </a:t>
            </a:r>
            <a:r>
              <a:rPr lang="ru-RU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Книгницкая</a:t>
            </a: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  <a:endParaRPr lang="ru-RU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6546" y="476672"/>
            <a:ext cx="7090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6473" y="1930524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6473" y="4679723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5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538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PC15</dc:creator>
  <cp:lastModifiedBy>PC15</cp:lastModifiedBy>
  <cp:revision>5</cp:revision>
  <dcterms:created xsi:type="dcterms:W3CDTF">2014-12-30T20:04:53Z</dcterms:created>
  <dcterms:modified xsi:type="dcterms:W3CDTF">2014-12-30T20:45:02Z</dcterms:modified>
</cp:coreProperties>
</file>