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&#1089;&#1072;&#1087;&#1077;&#1088;&#1099;+&#1085;&#1072;+&#1074;&#1086;&#1081;&#1085;&#1077;+&#1082;&#1072;&#1088;&#1090;&#1080;&#1085;&#1082;&#1080;&amp;newwindow=1&amp;es_sm=93&amp;tbm=isch&amp;tbo=u&amp;source=univ&amp;sa=X&amp;ei=LkCkVImBOojOygPHr4KoCw&amp;ved=0CB0QsAQ&amp;biw=1366&amp;bih=66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-315415"/>
            <a:ext cx="9145016" cy="259228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Садовников Владимир Кириллович 1924-1982г.г.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F:\КОНКУРСЫ_МОИ_2014-2015\КОНКУРСЫ_МОИ_ПРОФЕС_2014-2015\2 ТРИМЕСТР 2014-2015\САДОВНИКОВ_ВОВ\20141214_19391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2952328" cy="365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E:\DCIM\103CANON\IMG_5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5877272"/>
            <a:ext cx="63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Нехорошева Н.В. учитель ГБОУ СОШ № 657 г. Москвы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https://www.google.ru/search?q=</a:t>
            </a:r>
            <a:r>
              <a:rPr lang="ru-RU" dirty="0" err="1" smtClean="0">
                <a:hlinkClick r:id="rId3"/>
              </a:rPr>
              <a:t>саперы+на+войне+картинки&amp;</a:t>
            </a:r>
            <a:r>
              <a:rPr lang="en-US" dirty="0" err="1" smtClean="0">
                <a:hlinkClick r:id="rId3"/>
              </a:rPr>
              <a:t>newwindow</a:t>
            </a:r>
            <a:r>
              <a:rPr lang="en-US" dirty="0" smtClean="0">
                <a:hlinkClick r:id="rId3"/>
              </a:rPr>
              <a:t>=1&amp;es_sm=93&amp;tbm=</a:t>
            </a:r>
            <a:r>
              <a:rPr lang="en-US" dirty="0" err="1" smtClean="0">
                <a:hlinkClick r:id="rId3"/>
              </a:rPr>
              <a:t>isch&amp;tbo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u&amp;source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univ&amp;sa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X&amp;ei</a:t>
            </a:r>
            <a:r>
              <a:rPr lang="en-US" dirty="0" smtClean="0">
                <a:hlinkClick r:id="rId3"/>
              </a:rPr>
              <a:t>=LkCkVImBOojOygPHr4KoCw&amp;ved=0CB0QsAQ&amp;biw=1366&amp;bih=667#facrc=_&amp;</a:t>
            </a:r>
            <a:r>
              <a:rPr lang="en-US" dirty="0" err="1" smtClean="0">
                <a:hlinkClick r:id="rId3"/>
              </a:rPr>
              <a:t>imgdii</a:t>
            </a:r>
            <a:r>
              <a:rPr lang="en-US" dirty="0" smtClean="0">
                <a:hlinkClick r:id="rId3"/>
              </a:rPr>
              <a:t>=_&amp;</a:t>
            </a:r>
            <a:r>
              <a:rPr lang="en-US" dirty="0" err="1" smtClean="0">
                <a:hlinkClick r:id="rId3"/>
              </a:rPr>
              <a:t>imgrc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jCjjRW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фотографии из семейного альбома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Фотографии наград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1124744"/>
            <a:ext cx="4176464" cy="500141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Садовников Владимир Кириллович родился 20 февраля 1924г.  В деревне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Сынково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Подольского района.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Закончил 7 классов .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Поступил и успешно закончил ПТУ в г. Подольске на столяра.</a:t>
            </a:r>
          </a:p>
          <a:p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ОНКУРСЫ_МОИ_2014-2015\КОНКУРСЫ_МОИ_ПРОФЕС_2014-2015\2 ТРИМЕСТР 2014-2015\САДОВНИКОВ_ВОВ\20141214_193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25088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ОНКУРСЫ_МОИ_2014-2015\КОНКУРСЫ_МОИ_ПРОФЕС_2014-2015\2 ТРИМЕСТР 2014-2015\САДОВНИКОВ_ВОВ\20141214_193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4038600" cy="2749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748464" cy="41764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Работал на Климовском Штамповом заводе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стругольщиком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Ушел на фронт в  феврале 1942 года.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Закончил пулеметное училище в г.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Балашово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Саратовской области.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496944" cy="557748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ранен летом 1942 года. Лежал в госпитале.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госпиталя был направлен в диверсионную разведку.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Трижды забрасывался в тыл врага.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последней операции, выходя из окружения  в течении нескольких недель шли мимо деревень, населенных пунктов, голодали, резали голенища сапог на ремни, варили и ели. Из 200 человек вернулись  только 50 разведчиков.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507288" cy="54334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Служил сапером в Армии до 1947  года.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Венгрии и Чехословакии разминировал  поля, виноградники и дороги.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io.ru/galgrnd/inf3/saper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4464496" cy="338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Медаль за взятие Берлина 2 мая 1945 г.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КОНКУРСЫ_МОИ_2014-2015\КОНКУРСЫ_МОИ_ПРОФЕС_2014-2015\2 ТРИМЕСТР 2014-2015\САДОВНИКОВ_ВОВ\20141214_193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5472608" cy="355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За отвагу 3 степени.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КОНКУРСЫ_МОИ_2014-2015\КОНКУРСЫ_МОИ_ПРОФЕС_2014-2015\2 ТРИМЕСТР 2014-2015\САДОВНИКОВ_ВОВ\20141214_193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13644"/>
            <a:ext cx="3672408" cy="278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КОНКУРСЫ_МОИ_2014-2015\КОНКУРСЫ_МОИ_ПРОФЕС_2014-2015\2 ТРИМЕСТР 2014-2015\САДОВНИКОВ_ВОВ\20141214_193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DCIM\103CANON\IMG_5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40145" y="659657"/>
            <a:ext cx="3241498" cy="243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95936" y="476672"/>
            <a:ext cx="4752528" cy="6381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Домой ( в деревню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Сынково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вернулся в конце 1947 года.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Женился.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Родилась дочь Людмила, а затем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Александр.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Вернулся на родной завод, продолжал трудиться.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Передовик производства получил квартиру в г.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Климовске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Подольского района и продолжал трудиться на Климовском штамповочном заводе.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КОНКУРСЫ_МОИ_2014-2015\КОНКУРСЫ_МОИ_ПРОФЕС_2014-2015\2 ТРИМЕСТР 2014-2015\САДОВНИКОВ_ВОВ\20141214_193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091965" cy="423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ФОНЫ\den_pobedy_st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Четыре брата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семье было 4 брата. Первый воевал в танковых частях. Второй воевал на Черноморском флоте. Третий воевал в пехотных войсках , погиб в первые дни.       ( место захоронения неизвестно). Четвертый –Владимир прожил достойную жизнь и умер 25 октября 1982 года.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291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Садовников Владимир Кириллович 1924-1982г.г.</vt:lpstr>
      <vt:lpstr>Слайд 2</vt:lpstr>
      <vt:lpstr>Слайд 3</vt:lpstr>
      <vt:lpstr> </vt:lpstr>
      <vt:lpstr> </vt:lpstr>
      <vt:lpstr>Награды</vt:lpstr>
      <vt:lpstr>Награды</vt:lpstr>
      <vt:lpstr>Слайд 8</vt:lpstr>
      <vt:lpstr>Четыре брата</vt:lpstr>
      <vt:lpstr>Источник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17</cp:revision>
  <dcterms:created xsi:type="dcterms:W3CDTF">2014-12-31T07:40:16Z</dcterms:created>
  <dcterms:modified xsi:type="dcterms:W3CDTF">2015-05-10T18:38:22Z</dcterms:modified>
</cp:coreProperties>
</file>